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62" r:id="rId3"/>
    <p:sldId id="261" r:id="rId4"/>
    <p:sldId id="263" r:id="rId5"/>
    <p:sldId id="264" r:id="rId6"/>
    <p:sldId id="258" r:id="rId7"/>
    <p:sldId id="265" r:id="rId8"/>
    <p:sldId id="269" r:id="rId9"/>
    <p:sldId id="259" r:id="rId10"/>
    <p:sldId id="260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1D"/>
    <a:srgbClr val="FFDE53"/>
    <a:srgbClr val="FFCA47"/>
    <a:srgbClr val="D2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39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E41316-9C5E-EE2F-C802-64D443A400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C776F-CAA5-B1F8-FB37-2F1C3FBCAF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9429C-896F-4BB3-9FC9-68A806E0E1EC}" type="datetimeFigureOut">
              <a:rPr lang="en-ID" smtClean="0"/>
              <a:t>04/03/2024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F5CD6-FCFD-F4EC-5835-F447664814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68DFD-7C45-36E6-C00A-936FD3A805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1116F-1452-4D01-9239-C0F3453348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5507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4E334D1-EC8D-D6F7-94BC-D0C7AC3688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8590" y="0"/>
            <a:ext cx="5953410" cy="6858000"/>
          </a:xfrm>
          <a:custGeom>
            <a:avLst/>
            <a:gdLst>
              <a:gd name="connsiteX0" fmla="*/ 1714500 w 5953410"/>
              <a:gd name="connsiteY0" fmla="*/ 0 h 6858000"/>
              <a:gd name="connsiteX1" fmla="*/ 5953410 w 5953410"/>
              <a:gd name="connsiteY1" fmla="*/ 0 h 6858000"/>
              <a:gd name="connsiteX2" fmla="*/ 5953410 w 5953410"/>
              <a:gd name="connsiteY2" fmla="*/ 6858000 h 6858000"/>
              <a:gd name="connsiteX3" fmla="*/ 0 w 59534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410" h="6858000">
                <a:moveTo>
                  <a:pt x="1714500" y="0"/>
                </a:moveTo>
                <a:lnTo>
                  <a:pt x="5953410" y="0"/>
                </a:lnTo>
                <a:lnTo>
                  <a:pt x="59534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C52472-8633-47A2-B9B0-53CE9CA52218}"/>
              </a:ext>
            </a:extLst>
          </p:cNvPr>
          <p:cNvCxnSpPr>
            <a:cxnSpLocks/>
          </p:cNvCxnSpPr>
          <p:nvPr userDrawn="1"/>
        </p:nvCxnSpPr>
        <p:spPr>
          <a:xfrm flipH="1">
            <a:off x="6238589" y="513414"/>
            <a:ext cx="1466355" cy="5831173"/>
          </a:xfrm>
          <a:prstGeom prst="line">
            <a:avLst/>
          </a:prstGeom>
          <a:ln w="38100" cap="rnd">
            <a:solidFill>
              <a:srgbClr val="FF8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F0A2F629-FDDE-3E01-F6A6-8625D16BF504}"/>
              </a:ext>
            </a:extLst>
          </p:cNvPr>
          <p:cNvSpPr/>
          <p:nvPr userDrawn="1"/>
        </p:nvSpPr>
        <p:spPr>
          <a:xfrm>
            <a:off x="3835579" y="5804884"/>
            <a:ext cx="2536465" cy="562707"/>
          </a:xfrm>
          <a:prstGeom prst="parallelogram">
            <a:avLst/>
          </a:pr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C97A054-463B-948E-D39B-D8803E7CD013}"/>
              </a:ext>
            </a:extLst>
          </p:cNvPr>
          <p:cNvSpPr/>
          <p:nvPr userDrawn="1"/>
        </p:nvSpPr>
        <p:spPr>
          <a:xfrm>
            <a:off x="-1" y="0"/>
            <a:ext cx="2170809" cy="562707"/>
          </a:xfrm>
          <a:custGeom>
            <a:avLst/>
            <a:gdLst>
              <a:gd name="connsiteX0" fmla="*/ 0 w 2170809"/>
              <a:gd name="connsiteY0" fmla="*/ 0 h 562707"/>
              <a:gd name="connsiteX1" fmla="*/ 2170809 w 2170809"/>
              <a:gd name="connsiteY1" fmla="*/ 0 h 562707"/>
              <a:gd name="connsiteX2" fmla="*/ 2030132 w 2170809"/>
              <a:gd name="connsiteY2" fmla="*/ 562707 h 562707"/>
              <a:gd name="connsiteX3" fmla="*/ 0 w 2170809"/>
              <a:gd name="connsiteY3" fmla="*/ 562707 h 56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809" h="562707">
                <a:moveTo>
                  <a:pt x="0" y="0"/>
                </a:moveTo>
                <a:lnTo>
                  <a:pt x="2170809" y="0"/>
                </a:lnTo>
                <a:lnTo>
                  <a:pt x="2030132" y="562707"/>
                </a:lnTo>
                <a:lnTo>
                  <a:pt x="0" y="562707"/>
                </a:lnTo>
                <a:close/>
              </a:path>
            </a:pathLst>
          </a:cu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873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B3ABE18-03A0-9900-B9CC-D2453E1E79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8648" y="1842448"/>
            <a:ext cx="2265529" cy="3411940"/>
          </a:xfrm>
          <a:custGeom>
            <a:avLst/>
            <a:gdLst>
              <a:gd name="connsiteX0" fmla="*/ 0 w 2265529"/>
              <a:gd name="connsiteY0" fmla="*/ 0 h 3411940"/>
              <a:gd name="connsiteX1" fmla="*/ 2265529 w 2265529"/>
              <a:gd name="connsiteY1" fmla="*/ 0 h 3411940"/>
              <a:gd name="connsiteX2" fmla="*/ 2265529 w 2265529"/>
              <a:gd name="connsiteY2" fmla="*/ 3411940 h 3411940"/>
              <a:gd name="connsiteX3" fmla="*/ 0 w 2265529"/>
              <a:gd name="connsiteY3" fmla="*/ 3411940 h 341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5529" h="3411940">
                <a:moveTo>
                  <a:pt x="0" y="0"/>
                </a:moveTo>
                <a:lnTo>
                  <a:pt x="2265529" y="0"/>
                </a:lnTo>
                <a:lnTo>
                  <a:pt x="2265529" y="3411940"/>
                </a:lnTo>
                <a:lnTo>
                  <a:pt x="0" y="34119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F2F931B-A8AA-E844-BA62-C87D1C1764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8374" y="1842448"/>
            <a:ext cx="2265529" cy="3411940"/>
          </a:xfrm>
          <a:custGeom>
            <a:avLst/>
            <a:gdLst>
              <a:gd name="connsiteX0" fmla="*/ 0 w 2265529"/>
              <a:gd name="connsiteY0" fmla="*/ 0 h 3411940"/>
              <a:gd name="connsiteX1" fmla="*/ 2265529 w 2265529"/>
              <a:gd name="connsiteY1" fmla="*/ 0 h 3411940"/>
              <a:gd name="connsiteX2" fmla="*/ 2265529 w 2265529"/>
              <a:gd name="connsiteY2" fmla="*/ 3411940 h 3411940"/>
              <a:gd name="connsiteX3" fmla="*/ 0 w 2265529"/>
              <a:gd name="connsiteY3" fmla="*/ 3411940 h 341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5529" h="3411940">
                <a:moveTo>
                  <a:pt x="0" y="0"/>
                </a:moveTo>
                <a:lnTo>
                  <a:pt x="2265529" y="0"/>
                </a:lnTo>
                <a:lnTo>
                  <a:pt x="2265529" y="3411940"/>
                </a:lnTo>
                <a:lnTo>
                  <a:pt x="0" y="34119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85835C-3BA3-C483-AE92-AEE29B362F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8099" y="1842448"/>
            <a:ext cx="2265529" cy="3411940"/>
          </a:xfrm>
          <a:custGeom>
            <a:avLst/>
            <a:gdLst>
              <a:gd name="connsiteX0" fmla="*/ 0 w 2265529"/>
              <a:gd name="connsiteY0" fmla="*/ 0 h 3411940"/>
              <a:gd name="connsiteX1" fmla="*/ 2265529 w 2265529"/>
              <a:gd name="connsiteY1" fmla="*/ 0 h 3411940"/>
              <a:gd name="connsiteX2" fmla="*/ 2265529 w 2265529"/>
              <a:gd name="connsiteY2" fmla="*/ 3411940 h 3411940"/>
              <a:gd name="connsiteX3" fmla="*/ 0 w 2265529"/>
              <a:gd name="connsiteY3" fmla="*/ 3411940 h 341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5529" h="3411940">
                <a:moveTo>
                  <a:pt x="0" y="0"/>
                </a:moveTo>
                <a:lnTo>
                  <a:pt x="2265529" y="0"/>
                </a:lnTo>
                <a:lnTo>
                  <a:pt x="2265529" y="3411940"/>
                </a:lnTo>
                <a:lnTo>
                  <a:pt x="0" y="34119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D577D-42C4-FC29-E76E-B154A65CF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7826" y="1842448"/>
            <a:ext cx="2265529" cy="3411940"/>
          </a:xfrm>
          <a:custGeom>
            <a:avLst/>
            <a:gdLst>
              <a:gd name="connsiteX0" fmla="*/ 0 w 2265529"/>
              <a:gd name="connsiteY0" fmla="*/ 0 h 3411940"/>
              <a:gd name="connsiteX1" fmla="*/ 2265529 w 2265529"/>
              <a:gd name="connsiteY1" fmla="*/ 0 h 3411940"/>
              <a:gd name="connsiteX2" fmla="*/ 2265529 w 2265529"/>
              <a:gd name="connsiteY2" fmla="*/ 3411940 h 3411940"/>
              <a:gd name="connsiteX3" fmla="*/ 0 w 2265529"/>
              <a:gd name="connsiteY3" fmla="*/ 3411940 h 341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5529" h="3411940">
                <a:moveTo>
                  <a:pt x="0" y="0"/>
                </a:moveTo>
                <a:lnTo>
                  <a:pt x="2265529" y="0"/>
                </a:lnTo>
                <a:lnTo>
                  <a:pt x="2265529" y="3411940"/>
                </a:lnTo>
                <a:lnTo>
                  <a:pt x="0" y="34119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C1B453-AFC4-6616-693A-98F38F263AD7}"/>
              </a:ext>
            </a:extLst>
          </p:cNvPr>
          <p:cNvSpPr/>
          <p:nvPr userDrawn="1"/>
        </p:nvSpPr>
        <p:spPr>
          <a:xfrm>
            <a:off x="3407628" y="6721522"/>
            <a:ext cx="5376744" cy="136478"/>
          </a:xfrm>
          <a:prstGeom prst="rect">
            <a:avLst/>
          </a:pr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930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2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31CE42-7F67-1655-299C-EF0399429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2147C-D411-CFDD-3C01-36EC1CE40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5D42A-70A0-28A7-CC14-B85B5288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90C-CBE9-457C-8691-030B310E3A27}" type="datetimeFigureOut">
              <a:rPr lang="en-ID" smtClean="0"/>
              <a:t>04/03/2024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D59E2-859E-31C7-E4E0-D13085F6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A6C3-0A67-F80E-C254-AEAF8294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4BD0-B4E8-44C0-B17C-20EFB2EF6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147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5BCDDF-1F07-2DA1-1EB4-2A1473EF038C}"/>
              </a:ext>
            </a:extLst>
          </p:cNvPr>
          <p:cNvSpPr/>
          <p:nvPr userDrawn="1"/>
        </p:nvSpPr>
        <p:spPr>
          <a:xfrm>
            <a:off x="282055" y="4569726"/>
            <a:ext cx="1219200" cy="1219200"/>
          </a:xfrm>
          <a:prstGeom prst="rect">
            <a:avLst/>
          </a:pr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C2200F-686C-8C2A-334D-80A1777C04F8}"/>
              </a:ext>
            </a:extLst>
          </p:cNvPr>
          <p:cNvSpPr/>
          <p:nvPr userDrawn="1"/>
        </p:nvSpPr>
        <p:spPr>
          <a:xfrm>
            <a:off x="3839569" y="1069074"/>
            <a:ext cx="1219200" cy="1219200"/>
          </a:xfrm>
          <a:prstGeom prst="rect">
            <a:avLst/>
          </a:pr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9555C2-CE15-028D-94F3-8B69F87C37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066" y="1272654"/>
            <a:ext cx="4312692" cy="4312692"/>
          </a:xfrm>
          <a:custGeom>
            <a:avLst/>
            <a:gdLst>
              <a:gd name="connsiteX0" fmla="*/ 0 w 4312692"/>
              <a:gd name="connsiteY0" fmla="*/ 0 h 4312692"/>
              <a:gd name="connsiteX1" fmla="*/ 4312692 w 4312692"/>
              <a:gd name="connsiteY1" fmla="*/ 0 h 4312692"/>
              <a:gd name="connsiteX2" fmla="*/ 4312692 w 4312692"/>
              <a:gd name="connsiteY2" fmla="*/ 4312692 h 4312692"/>
              <a:gd name="connsiteX3" fmla="*/ 0 w 4312692"/>
              <a:gd name="connsiteY3" fmla="*/ 4312692 h 431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2692" h="4312692">
                <a:moveTo>
                  <a:pt x="0" y="0"/>
                </a:moveTo>
                <a:lnTo>
                  <a:pt x="4312692" y="0"/>
                </a:lnTo>
                <a:lnTo>
                  <a:pt x="4312692" y="4312692"/>
                </a:lnTo>
                <a:lnTo>
                  <a:pt x="0" y="43126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118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BB1235-AD9C-1ACB-B541-715DF13DA699}"/>
              </a:ext>
            </a:extLst>
          </p:cNvPr>
          <p:cNvSpPr/>
          <p:nvPr userDrawn="1"/>
        </p:nvSpPr>
        <p:spPr>
          <a:xfrm>
            <a:off x="1696588" y="4264924"/>
            <a:ext cx="10495411" cy="1064526"/>
          </a:xfrm>
          <a:prstGeom prst="rect">
            <a:avLst/>
          </a:pr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3D9A57-E13C-843B-AEAA-3901B010BC77}"/>
              </a:ext>
            </a:extLst>
          </p:cNvPr>
          <p:cNvSpPr/>
          <p:nvPr userDrawn="1"/>
        </p:nvSpPr>
        <p:spPr>
          <a:xfrm>
            <a:off x="0" y="1528551"/>
            <a:ext cx="10495411" cy="1064526"/>
          </a:xfrm>
          <a:prstGeom prst="rect">
            <a:avLst/>
          </a:pr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83EBC3A-3443-32DE-5727-96D20F2ED4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D90469-BB1F-2745-FE73-DD4E3AEDF2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1"/>
            <a:ext cx="6096000" cy="34290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27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470A95-57F9-1DA5-CCA7-D36D5B4C95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381641" cy="6858000"/>
          </a:xfrm>
          <a:custGeom>
            <a:avLst/>
            <a:gdLst>
              <a:gd name="connsiteX0" fmla="*/ 0 w 4381641"/>
              <a:gd name="connsiteY0" fmla="*/ 0 h 6858000"/>
              <a:gd name="connsiteX1" fmla="*/ 4381641 w 4381641"/>
              <a:gd name="connsiteY1" fmla="*/ 0 h 6858000"/>
              <a:gd name="connsiteX2" fmla="*/ 4381641 w 4381641"/>
              <a:gd name="connsiteY2" fmla="*/ 6858000 h 6858000"/>
              <a:gd name="connsiteX3" fmla="*/ 0 w 438164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641" h="6858000">
                <a:moveTo>
                  <a:pt x="0" y="0"/>
                </a:moveTo>
                <a:lnTo>
                  <a:pt x="4381641" y="0"/>
                </a:lnTo>
                <a:lnTo>
                  <a:pt x="438164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806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C2C26F-A212-1750-34D9-6DDC9954BDC8}"/>
              </a:ext>
            </a:extLst>
          </p:cNvPr>
          <p:cNvSpPr/>
          <p:nvPr userDrawn="1"/>
        </p:nvSpPr>
        <p:spPr>
          <a:xfrm>
            <a:off x="-1" y="0"/>
            <a:ext cx="2170809" cy="562707"/>
          </a:xfrm>
          <a:custGeom>
            <a:avLst/>
            <a:gdLst>
              <a:gd name="connsiteX0" fmla="*/ 0 w 2170809"/>
              <a:gd name="connsiteY0" fmla="*/ 0 h 562707"/>
              <a:gd name="connsiteX1" fmla="*/ 2170809 w 2170809"/>
              <a:gd name="connsiteY1" fmla="*/ 0 h 562707"/>
              <a:gd name="connsiteX2" fmla="*/ 2030132 w 2170809"/>
              <a:gd name="connsiteY2" fmla="*/ 562707 h 562707"/>
              <a:gd name="connsiteX3" fmla="*/ 0 w 2170809"/>
              <a:gd name="connsiteY3" fmla="*/ 562707 h 56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809" h="562707">
                <a:moveTo>
                  <a:pt x="0" y="0"/>
                </a:moveTo>
                <a:lnTo>
                  <a:pt x="2170809" y="0"/>
                </a:lnTo>
                <a:lnTo>
                  <a:pt x="2030132" y="562707"/>
                </a:lnTo>
                <a:lnTo>
                  <a:pt x="0" y="562707"/>
                </a:lnTo>
                <a:close/>
              </a:path>
            </a:pathLst>
          </a:cu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07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C46CAC3-7732-9F9F-E6A0-BFA8F5CB68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97383" y="4737242"/>
            <a:ext cx="2904833" cy="1732362"/>
          </a:xfrm>
          <a:custGeom>
            <a:avLst/>
            <a:gdLst>
              <a:gd name="connsiteX0" fmla="*/ 0 w 2904833"/>
              <a:gd name="connsiteY0" fmla="*/ 0 h 1732362"/>
              <a:gd name="connsiteX1" fmla="*/ 2904833 w 2904833"/>
              <a:gd name="connsiteY1" fmla="*/ 0 h 1732362"/>
              <a:gd name="connsiteX2" fmla="*/ 2904833 w 2904833"/>
              <a:gd name="connsiteY2" fmla="*/ 1732362 h 1732362"/>
              <a:gd name="connsiteX3" fmla="*/ 0 w 2904833"/>
              <a:gd name="connsiteY3" fmla="*/ 1732362 h 173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33" h="1732362">
                <a:moveTo>
                  <a:pt x="0" y="0"/>
                </a:moveTo>
                <a:lnTo>
                  <a:pt x="2904833" y="0"/>
                </a:lnTo>
                <a:lnTo>
                  <a:pt x="2904833" y="1732362"/>
                </a:lnTo>
                <a:lnTo>
                  <a:pt x="0" y="17323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BFD19CC-8685-9651-36AF-E730959A03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2538" y="4738949"/>
            <a:ext cx="2904833" cy="1732362"/>
          </a:xfrm>
          <a:custGeom>
            <a:avLst/>
            <a:gdLst>
              <a:gd name="connsiteX0" fmla="*/ 0 w 2904833"/>
              <a:gd name="connsiteY0" fmla="*/ 0 h 1732362"/>
              <a:gd name="connsiteX1" fmla="*/ 2904833 w 2904833"/>
              <a:gd name="connsiteY1" fmla="*/ 0 h 1732362"/>
              <a:gd name="connsiteX2" fmla="*/ 2904833 w 2904833"/>
              <a:gd name="connsiteY2" fmla="*/ 1732362 h 1732362"/>
              <a:gd name="connsiteX3" fmla="*/ 0 w 2904833"/>
              <a:gd name="connsiteY3" fmla="*/ 1732362 h 173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33" h="1732362">
                <a:moveTo>
                  <a:pt x="0" y="0"/>
                </a:moveTo>
                <a:lnTo>
                  <a:pt x="2904833" y="0"/>
                </a:lnTo>
                <a:lnTo>
                  <a:pt x="2904833" y="1732362"/>
                </a:lnTo>
                <a:lnTo>
                  <a:pt x="0" y="17323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086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6E5A01C-1329-57B2-B415-02B3EBACD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1630" y="4737242"/>
            <a:ext cx="2904833" cy="1732362"/>
          </a:xfrm>
          <a:custGeom>
            <a:avLst/>
            <a:gdLst>
              <a:gd name="connsiteX0" fmla="*/ 0 w 2904833"/>
              <a:gd name="connsiteY0" fmla="*/ 0 h 1732362"/>
              <a:gd name="connsiteX1" fmla="*/ 2904833 w 2904833"/>
              <a:gd name="connsiteY1" fmla="*/ 0 h 1732362"/>
              <a:gd name="connsiteX2" fmla="*/ 2904833 w 2904833"/>
              <a:gd name="connsiteY2" fmla="*/ 1732362 h 1732362"/>
              <a:gd name="connsiteX3" fmla="*/ 0 w 2904833"/>
              <a:gd name="connsiteY3" fmla="*/ 1732362 h 173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833" h="1732362">
                <a:moveTo>
                  <a:pt x="0" y="0"/>
                </a:moveTo>
                <a:lnTo>
                  <a:pt x="2904833" y="0"/>
                </a:lnTo>
                <a:lnTo>
                  <a:pt x="2904833" y="1732362"/>
                </a:lnTo>
                <a:lnTo>
                  <a:pt x="0" y="17323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36706AF-B15E-F8DD-4852-A928FF3B51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70772" y="1582741"/>
            <a:ext cx="2703466" cy="1612272"/>
          </a:xfrm>
          <a:custGeom>
            <a:avLst/>
            <a:gdLst>
              <a:gd name="connsiteX0" fmla="*/ 0 w 2703466"/>
              <a:gd name="connsiteY0" fmla="*/ 0 h 1612272"/>
              <a:gd name="connsiteX1" fmla="*/ 2703466 w 2703466"/>
              <a:gd name="connsiteY1" fmla="*/ 0 h 1612272"/>
              <a:gd name="connsiteX2" fmla="*/ 2703466 w 2703466"/>
              <a:gd name="connsiteY2" fmla="*/ 1612272 h 1612272"/>
              <a:gd name="connsiteX3" fmla="*/ 0 w 2703466"/>
              <a:gd name="connsiteY3" fmla="*/ 1612272 h 161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466" h="1612272">
                <a:moveTo>
                  <a:pt x="0" y="0"/>
                </a:moveTo>
                <a:lnTo>
                  <a:pt x="2703466" y="0"/>
                </a:lnTo>
                <a:lnTo>
                  <a:pt x="2703466" y="1612272"/>
                </a:lnTo>
                <a:lnTo>
                  <a:pt x="0" y="16122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44DF28-5A65-8C7D-7D4D-60690BB00E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748" y="1326999"/>
            <a:ext cx="2025376" cy="1207878"/>
          </a:xfrm>
          <a:custGeom>
            <a:avLst/>
            <a:gdLst>
              <a:gd name="connsiteX0" fmla="*/ 0 w 2025376"/>
              <a:gd name="connsiteY0" fmla="*/ 0 h 1207878"/>
              <a:gd name="connsiteX1" fmla="*/ 2025376 w 2025376"/>
              <a:gd name="connsiteY1" fmla="*/ 0 h 1207878"/>
              <a:gd name="connsiteX2" fmla="*/ 2025376 w 2025376"/>
              <a:gd name="connsiteY2" fmla="*/ 1207878 h 1207878"/>
              <a:gd name="connsiteX3" fmla="*/ 0 w 2025376"/>
              <a:gd name="connsiteY3" fmla="*/ 1207878 h 120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5376" h="1207878">
                <a:moveTo>
                  <a:pt x="0" y="0"/>
                </a:moveTo>
                <a:lnTo>
                  <a:pt x="2025376" y="0"/>
                </a:lnTo>
                <a:lnTo>
                  <a:pt x="2025376" y="1207878"/>
                </a:lnTo>
                <a:lnTo>
                  <a:pt x="0" y="12078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58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6F6659-DAD5-7EDB-795F-F16B7E46B9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21254" y="3677746"/>
            <a:ext cx="1542198" cy="1542198"/>
          </a:xfrm>
          <a:custGeom>
            <a:avLst/>
            <a:gdLst>
              <a:gd name="connsiteX0" fmla="*/ 771099 w 1542198"/>
              <a:gd name="connsiteY0" fmla="*/ 0 h 1542198"/>
              <a:gd name="connsiteX1" fmla="*/ 1542198 w 1542198"/>
              <a:gd name="connsiteY1" fmla="*/ 771099 h 1542198"/>
              <a:gd name="connsiteX2" fmla="*/ 771099 w 1542198"/>
              <a:gd name="connsiteY2" fmla="*/ 1542198 h 1542198"/>
              <a:gd name="connsiteX3" fmla="*/ 0 w 1542198"/>
              <a:gd name="connsiteY3" fmla="*/ 771099 h 1542198"/>
              <a:gd name="connsiteX4" fmla="*/ 771099 w 1542198"/>
              <a:gd name="connsiteY4" fmla="*/ 0 h 154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198" h="1542198">
                <a:moveTo>
                  <a:pt x="771099" y="0"/>
                </a:moveTo>
                <a:cubicBezTo>
                  <a:pt x="1196965" y="0"/>
                  <a:pt x="1542198" y="345233"/>
                  <a:pt x="1542198" y="771099"/>
                </a:cubicBezTo>
                <a:cubicBezTo>
                  <a:pt x="1542198" y="1196965"/>
                  <a:pt x="1196965" y="1542198"/>
                  <a:pt x="771099" y="1542198"/>
                </a:cubicBezTo>
                <a:cubicBezTo>
                  <a:pt x="345233" y="1542198"/>
                  <a:pt x="0" y="1196965"/>
                  <a:pt x="0" y="771099"/>
                </a:cubicBezTo>
                <a:cubicBezTo>
                  <a:pt x="0" y="345233"/>
                  <a:pt x="345233" y="0"/>
                  <a:pt x="7710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D5B9AF-F3A3-C88A-8F5E-411E951C37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24902" y="3677746"/>
            <a:ext cx="1542198" cy="1542198"/>
          </a:xfrm>
          <a:custGeom>
            <a:avLst/>
            <a:gdLst>
              <a:gd name="connsiteX0" fmla="*/ 771099 w 1542198"/>
              <a:gd name="connsiteY0" fmla="*/ 0 h 1542198"/>
              <a:gd name="connsiteX1" fmla="*/ 1542198 w 1542198"/>
              <a:gd name="connsiteY1" fmla="*/ 771099 h 1542198"/>
              <a:gd name="connsiteX2" fmla="*/ 771099 w 1542198"/>
              <a:gd name="connsiteY2" fmla="*/ 1542198 h 1542198"/>
              <a:gd name="connsiteX3" fmla="*/ 0 w 1542198"/>
              <a:gd name="connsiteY3" fmla="*/ 771099 h 1542198"/>
              <a:gd name="connsiteX4" fmla="*/ 771099 w 1542198"/>
              <a:gd name="connsiteY4" fmla="*/ 0 h 154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198" h="1542198">
                <a:moveTo>
                  <a:pt x="771099" y="0"/>
                </a:moveTo>
                <a:cubicBezTo>
                  <a:pt x="1196965" y="0"/>
                  <a:pt x="1542198" y="345233"/>
                  <a:pt x="1542198" y="771099"/>
                </a:cubicBezTo>
                <a:cubicBezTo>
                  <a:pt x="1542198" y="1196965"/>
                  <a:pt x="1196965" y="1542198"/>
                  <a:pt x="771099" y="1542198"/>
                </a:cubicBezTo>
                <a:cubicBezTo>
                  <a:pt x="345233" y="1542198"/>
                  <a:pt x="0" y="1196965"/>
                  <a:pt x="0" y="771099"/>
                </a:cubicBezTo>
                <a:cubicBezTo>
                  <a:pt x="0" y="345233"/>
                  <a:pt x="345233" y="0"/>
                  <a:pt x="7710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1BC375B-8F21-E55D-91A2-7743EB43A1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8550" y="3677746"/>
            <a:ext cx="1542198" cy="1542198"/>
          </a:xfrm>
          <a:custGeom>
            <a:avLst/>
            <a:gdLst>
              <a:gd name="connsiteX0" fmla="*/ 771099 w 1542198"/>
              <a:gd name="connsiteY0" fmla="*/ 0 h 1542198"/>
              <a:gd name="connsiteX1" fmla="*/ 1542198 w 1542198"/>
              <a:gd name="connsiteY1" fmla="*/ 771099 h 1542198"/>
              <a:gd name="connsiteX2" fmla="*/ 771099 w 1542198"/>
              <a:gd name="connsiteY2" fmla="*/ 1542198 h 1542198"/>
              <a:gd name="connsiteX3" fmla="*/ 0 w 1542198"/>
              <a:gd name="connsiteY3" fmla="*/ 771099 h 1542198"/>
              <a:gd name="connsiteX4" fmla="*/ 771099 w 1542198"/>
              <a:gd name="connsiteY4" fmla="*/ 0 h 154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198" h="1542198">
                <a:moveTo>
                  <a:pt x="771099" y="0"/>
                </a:moveTo>
                <a:cubicBezTo>
                  <a:pt x="1196965" y="0"/>
                  <a:pt x="1542198" y="345233"/>
                  <a:pt x="1542198" y="771099"/>
                </a:cubicBezTo>
                <a:cubicBezTo>
                  <a:pt x="1542198" y="1196965"/>
                  <a:pt x="1196965" y="1542198"/>
                  <a:pt x="771099" y="1542198"/>
                </a:cubicBezTo>
                <a:cubicBezTo>
                  <a:pt x="345233" y="1542198"/>
                  <a:pt x="0" y="1196965"/>
                  <a:pt x="0" y="771099"/>
                </a:cubicBezTo>
                <a:cubicBezTo>
                  <a:pt x="0" y="345233"/>
                  <a:pt x="345233" y="0"/>
                  <a:pt x="7710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FAF2D7-531B-7DC4-35BC-11DA66F6DF39}"/>
              </a:ext>
            </a:extLst>
          </p:cNvPr>
          <p:cNvSpPr/>
          <p:nvPr userDrawn="1"/>
        </p:nvSpPr>
        <p:spPr>
          <a:xfrm>
            <a:off x="3407628" y="6721522"/>
            <a:ext cx="5376744" cy="136478"/>
          </a:xfrm>
          <a:prstGeom prst="rect">
            <a:avLst/>
          </a:pr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982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B7E23-E849-F8CB-E102-876F4A0432CE}"/>
              </a:ext>
            </a:extLst>
          </p:cNvPr>
          <p:cNvGrpSpPr/>
          <p:nvPr userDrawn="1"/>
        </p:nvGrpSpPr>
        <p:grpSpPr>
          <a:xfrm>
            <a:off x="1530824" y="272955"/>
            <a:ext cx="5142931" cy="6312091"/>
            <a:chOff x="1530824" y="272955"/>
            <a:chExt cx="5142931" cy="63120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00FE0B-DE7D-4A38-DA8F-88DBB16AE930}"/>
                </a:ext>
              </a:extLst>
            </p:cNvPr>
            <p:cNvSpPr/>
            <p:nvPr userDrawn="1"/>
          </p:nvSpPr>
          <p:spPr>
            <a:xfrm>
              <a:off x="5718412" y="272955"/>
              <a:ext cx="955343" cy="1569493"/>
            </a:xfrm>
            <a:prstGeom prst="rect">
              <a:avLst/>
            </a:prstGeom>
            <a:solidFill>
              <a:srgbClr val="FF83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6E190B-01E7-D7DC-9688-1B0A36890BE6}"/>
                </a:ext>
              </a:extLst>
            </p:cNvPr>
            <p:cNvSpPr/>
            <p:nvPr userDrawn="1"/>
          </p:nvSpPr>
          <p:spPr>
            <a:xfrm>
              <a:off x="1530824" y="5015553"/>
              <a:ext cx="955343" cy="1569493"/>
            </a:xfrm>
            <a:prstGeom prst="rect">
              <a:avLst/>
            </a:prstGeom>
            <a:solidFill>
              <a:srgbClr val="FF83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D25685-2950-6D73-D814-556395CBCC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95817" y="535675"/>
            <a:ext cx="4612944" cy="5786651"/>
          </a:xfrm>
          <a:custGeom>
            <a:avLst/>
            <a:gdLst>
              <a:gd name="connsiteX0" fmla="*/ 0 w 6496335"/>
              <a:gd name="connsiteY0" fmla="*/ 0 h 5786651"/>
              <a:gd name="connsiteX1" fmla="*/ 6496335 w 6496335"/>
              <a:gd name="connsiteY1" fmla="*/ 0 h 5786651"/>
              <a:gd name="connsiteX2" fmla="*/ 6496335 w 6496335"/>
              <a:gd name="connsiteY2" fmla="*/ 5786651 h 5786651"/>
              <a:gd name="connsiteX3" fmla="*/ 0 w 6496335"/>
              <a:gd name="connsiteY3" fmla="*/ 5786651 h 578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6335" h="5786651">
                <a:moveTo>
                  <a:pt x="0" y="0"/>
                </a:moveTo>
                <a:lnTo>
                  <a:pt x="6496335" y="0"/>
                </a:lnTo>
                <a:lnTo>
                  <a:pt x="6496335" y="5786651"/>
                </a:lnTo>
                <a:lnTo>
                  <a:pt x="0" y="57866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515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0192F-BF8C-9338-2095-DDBF88BF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D848-8B8A-336D-10E6-1971B668F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F3660-E30C-BE48-B3E2-EE9D81357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D890C-CBE9-457C-8691-030B310E3A27}" type="datetimeFigureOut">
              <a:rPr lang="en-ID" smtClean="0"/>
              <a:t>04/03/2024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ED91D-141C-F7A0-5C55-FB03F0BA2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4168-7038-9E6A-CE44-BCC01FD82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4BD0-B4E8-44C0-B17C-20EFB2EF6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240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CFD5BAE-8489-0EF5-A9F1-225DB57A3A9F}"/>
              </a:ext>
            </a:extLst>
          </p:cNvPr>
          <p:cNvGrpSpPr/>
          <p:nvPr/>
        </p:nvGrpSpPr>
        <p:grpSpPr>
          <a:xfrm>
            <a:off x="0" y="689747"/>
            <a:ext cx="7603363" cy="3017183"/>
            <a:chOff x="0" y="689747"/>
            <a:chExt cx="7603363" cy="301718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130686-BB57-5BE5-A648-99B4661E7082}"/>
                </a:ext>
              </a:extLst>
            </p:cNvPr>
            <p:cNvSpPr/>
            <p:nvPr/>
          </p:nvSpPr>
          <p:spPr>
            <a:xfrm>
              <a:off x="0" y="2691267"/>
              <a:ext cx="4026716" cy="1015663"/>
            </a:xfrm>
            <a:prstGeom prst="rect">
              <a:avLst/>
            </a:prstGeom>
            <a:solidFill>
              <a:srgbClr val="FF83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company profile">
              <a:extLst>
                <a:ext uri="{FF2B5EF4-FFF2-40B4-BE49-F238E27FC236}">
                  <a16:creationId xmlns:a16="http://schemas.microsoft.com/office/drawing/2014/main" id="{0BDAC139-657D-35D3-B318-A5FD4DE480DA}"/>
                </a:ext>
              </a:extLst>
            </p:cNvPr>
            <p:cNvSpPr txBox="1"/>
            <p:nvPr/>
          </p:nvSpPr>
          <p:spPr>
            <a:xfrm>
              <a:off x="0" y="689747"/>
              <a:ext cx="76033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effectLst/>
                  <a:latin typeface="Abadi" panose="020B0604020104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Reading Strategies for Information Systems</a:t>
              </a:r>
              <a:endPara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EED94-781C-FB29-35EB-4631856E74FE}"/>
                </a:ext>
              </a:extLst>
            </p:cNvPr>
            <p:cNvSpPr txBox="1"/>
            <p:nvPr/>
          </p:nvSpPr>
          <p:spPr>
            <a:xfrm>
              <a:off x="0" y="3069724"/>
              <a:ext cx="40267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600" i="0" dirty="0">
                  <a:effectLst/>
                  <a:latin typeface="Abadi" panose="020B0604020104020204" pitchFamily="34" charset="0"/>
                </a:rPr>
                <a:t>Muhammad Iffan Ramadhan </a:t>
              </a:r>
              <a:r>
                <a:rPr lang="en-ID" sz="1400" i="0" dirty="0">
                  <a:effectLst/>
                  <a:latin typeface="Abadi" panose="020B0604020104020204" pitchFamily="34" charset="0"/>
                </a:rPr>
                <a:t>	2117020036</a:t>
              </a:r>
            </a:p>
            <a:p>
              <a:r>
                <a:rPr lang="en-ID" sz="1600" dirty="0">
                  <a:latin typeface="Abadi" panose="020B0604020104020204" pitchFamily="34" charset="0"/>
                </a:rPr>
                <a:t>Putri Hanifah</a:t>
              </a:r>
              <a:r>
                <a:rPr lang="en-ID" sz="1400" dirty="0">
                  <a:latin typeface="Abadi" panose="020B0604020104020204" pitchFamily="34" charset="0"/>
                </a:rPr>
                <a:t> 		2117020062</a:t>
              </a:r>
              <a:endParaRPr lang="en-ID" sz="1400" dirty="0"/>
            </a:p>
          </p:txBody>
        </p:sp>
      </p:grp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8E3B011D-F4A3-A33D-AA26-7F386F1A9C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2" b="11562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13704-E592-6F54-5B41-BF91E1F6B0CF}"/>
              </a:ext>
            </a:extLst>
          </p:cNvPr>
          <p:cNvSpPr txBox="1"/>
          <p:nvPr/>
        </p:nvSpPr>
        <p:spPr>
          <a:xfrm>
            <a:off x="0" y="2691267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By: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82747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D56D4-CA7D-3CA4-A8DF-5699CD730B05}"/>
              </a:ext>
            </a:extLst>
          </p:cNvPr>
          <p:cNvSpPr txBox="1"/>
          <p:nvPr/>
        </p:nvSpPr>
        <p:spPr>
          <a:xfrm>
            <a:off x="271981" y="190656"/>
            <a:ext cx="10069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0" i="0" dirty="0">
                <a:solidFill>
                  <a:srgbClr val="29261B"/>
                </a:solidFill>
                <a:effectLst/>
                <a:latin typeface="-apple-system"/>
              </a:rPr>
              <a:t>Understanding Key Terms </a:t>
            </a:r>
            <a:r>
              <a:rPr lang="en-US" sz="4800" b="0" i="0" dirty="0">
                <a:solidFill>
                  <a:srgbClr val="FF831D"/>
                </a:solidFill>
                <a:effectLst/>
                <a:latin typeface="-apple-system"/>
              </a:rPr>
              <a:t>and Concepts</a:t>
            </a:r>
            <a:endParaRPr lang="en-ID" sz="4800" b="1" dirty="0">
              <a:solidFill>
                <a:srgbClr val="FF831D"/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BA0A8-0684-DE31-BB65-329C816738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59" y="1652200"/>
            <a:ext cx="1367682" cy="136768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24CBF42-987B-D5C7-0C3B-B3C116A586EB}"/>
              </a:ext>
            </a:extLst>
          </p:cNvPr>
          <p:cNvGrpSpPr/>
          <p:nvPr/>
        </p:nvGrpSpPr>
        <p:grpSpPr>
          <a:xfrm>
            <a:off x="2994841" y="3716270"/>
            <a:ext cx="5722599" cy="1222917"/>
            <a:chOff x="2903790" y="3429516"/>
            <a:chExt cx="5722599" cy="1222917"/>
          </a:xfrm>
        </p:grpSpPr>
        <p:pic>
          <p:nvPicPr>
            <p:cNvPr id="14" name="Graphic 13" descr="Image">
              <a:extLst>
                <a:ext uri="{FF2B5EF4-FFF2-40B4-BE49-F238E27FC236}">
                  <a16:creationId xmlns:a16="http://schemas.microsoft.com/office/drawing/2014/main" id="{0CD88531-1F1A-31E2-547A-3E48524C7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6490" y="3429516"/>
              <a:ext cx="817414" cy="8174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9117E7-E6F8-6313-FDF6-BDE264A4836E}"/>
                </a:ext>
              </a:extLst>
            </p:cNvPr>
            <p:cNvSpPr txBox="1"/>
            <p:nvPr/>
          </p:nvSpPr>
          <p:spPr>
            <a:xfrm>
              <a:off x="2903790" y="4206156"/>
              <a:ext cx="1874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rgbClr val="FF831D"/>
                  </a:solidFill>
                  <a:effectLst/>
                  <a:latin typeface="Abadi" panose="020B0604020104020204" pitchFamily="34" charset="0"/>
                </a:rPr>
                <a:t>Technical terms</a:t>
              </a:r>
              <a:endParaRPr lang="en-ID" sz="2000" b="1" dirty="0">
                <a:solidFill>
                  <a:srgbClr val="FF831D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23" name="Graphic 22" descr="Computer">
              <a:extLst>
                <a:ext uri="{FF2B5EF4-FFF2-40B4-BE49-F238E27FC236}">
                  <a16:creationId xmlns:a16="http://schemas.microsoft.com/office/drawing/2014/main" id="{A07C1442-7E88-61F6-90E8-FEF673099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98180" y="3429730"/>
              <a:ext cx="817200" cy="8172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0DA13-77E7-1FFD-F43B-F7CAC3C9C51E}"/>
                </a:ext>
              </a:extLst>
            </p:cNvPr>
            <p:cNvSpPr txBox="1"/>
            <p:nvPr/>
          </p:nvSpPr>
          <p:spPr>
            <a:xfrm>
              <a:off x="6771393" y="4252323"/>
              <a:ext cx="1854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rgbClr val="FF831D"/>
                  </a:solidFill>
                  <a:effectLst/>
                  <a:latin typeface="Abadi" panose="020B0604020104020204" pitchFamily="34" charset="0"/>
                </a:rPr>
                <a:t>Basic concepts</a:t>
              </a:r>
              <a:r>
                <a:rPr lang="en-US" sz="2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.</a:t>
              </a:r>
              <a:endParaRPr lang="en-ID" sz="2000" b="1" dirty="0">
                <a:solidFill>
                  <a:srgbClr val="FF831D"/>
                </a:solidFill>
                <a:latin typeface="Abadi" panose="020B0604020104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497C9B-C1FA-7579-33F4-F3E8AC7C6B86}"/>
              </a:ext>
            </a:extLst>
          </p:cNvPr>
          <p:cNvSpPr txBox="1"/>
          <p:nvPr/>
        </p:nvSpPr>
        <p:spPr>
          <a:xfrm>
            <a:off x="6473028" y="4845364"/>
            <a:ext cx="2712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Provides foundational framework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655A2-A9F0-6ADE-53C0-421BFBB983A7}"/>
              </a:ext>
            </a:extLst>
          </p:cNvPr>
          <p:cNvSpPr txBox="1"/>
          <p:nvPr/>
        </p:nvSpPr>
        <p:spPr>
          <a:xfrm>
            <a:off x="2530785" y="4845365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Enables effective communication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1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C691DBB-3489-B673-6C9C-BBCF65E006CF}"/>
              </a:ext>
            </a:extLst>
          </p:cNvPr>
          <p:cNvSpPr/>
          <p:nvPr/>
        </p:nvSpPr>
        <p:spPr>
          <a:xfrm>
            <a:off x="0" y="0"/>
            <a:ext cx="12239767" cy="6858000"/>
          </a:xfrm>
          <a:prstGeom prst="rect">
            <a:avLst/>
          </a:prstGeom>
          <a:solidFill>
            <a:srgbClr val="FF8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07E47-33D0-917F-52F7-89B1DB64BB18}"/>
              </a:ext>
            </a:extLst>
          </p:cNvPr>
          <p:cNvSpPr txBox="1"/>
          <p:nvPr/>
        </p:nvSpPr>
        <p:spPr>
          <a:xfrm>
            <a:off x="502589" y="1105051"/>
            <a:ext cx="6762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0" i="0" dirty="0">
                <a:solidFill>
                  <a:srgbClr val="29261B"/>
                </a:solidFill>
                <a:effectLst/>
                <a:latin typeface="-apple-system"/>
              </a:rPr>
              <a:t>Overcoming 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-apple-system"/>
              </a:rPr>
              <a:t>Challenges</a:t>
            </a:r>
            <a:endParaRPr lang="en-ID" sz="5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952B98-C4A3-2EC3-B06C-FC4E36F6DEAC}"/>
              </a:ext>
            </a:extLst>
          </p:cNvPr>
          <p:cNvCxnSpPr>
            <a:cxnSpLocks/>
          </p:cNvCxnSpPr>
          <p:nvPr/>
        </p:nvCxnSpPr>
        <p:spPr>
          <a:xfrm>
            <a:off x="-47767" y="2036923"/>
            <a:ext cx="4319516" cy="0"/>
          </a:xfrm>
          <a:prstGeom prst="line">
            <a:avLst/>
          </a:prstGeom>
          <a:ln w="47625" cap="rnd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8498B5-BAF6-4678-6BED-7CF9C06BE027}"/>
              </a:ext>
            </a:extLst>
          </p:cNvPr>
          <p:cNvSpPr txBox="1"/>
          <p:nvPr/>
        </p:nvSpPr>
        <p:spPr>
          <a:xfrm>
            <a:off x="5336504" y="2849955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Handling technical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70857-BBDD-C2D4-DF5C-8FEC15FF7028}"/>
              </a:ext>
            </a:extLst>
          </p:cNvPr>
          <p:cNvSpPr txBox="1"/>
          <p:nvPr/>
        </p:nvSpPr>
        <p:spPr>
          <a:xfrm>
            <a:off x="5336504" y="3512318"/>
            <a:ext cx="4368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Using additional 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93340-E761-98E4-9CE7-0E8CFD9973C3}"/>
              </a:ext>
            </a:extLst>
          </p:cNvPr>
          <p:cNvSpPr txBox="1"/>
          <p:nvPr/>
        </p:nvSpPr>
        <p:spPr>
          <a:xfrm>
            <a:off x="5336504" y="4174681"/>
            <a:ext cx="5921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Communicating with IT professionals</a:t>
            </a:r>
          </a:p>
        </p:txBody>
      </p:sp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24EA1BE7-A461-5D03-D645-62DE97371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839" y="2927927"/>
            <a:ext cx="367278" cy="367276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EFDD92C3-13F4-AA0B-F2D5-FA6A05182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839" y="3590290"/>
            <a:ext cx="367278" cy="367276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D373E3F2-2A48-B2F6-6566-98E23BE44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839" y="4252653"/>
            <a:ext cx="367278" cy="3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15E226-D3BD-093B-32FD-D6AE95E173B7}"/>
              </a:ext>
            </a:extLst>
          </p:cNvPr>
          <p:cNvSpPr txBox="1"/>
          <p:nvPr/>
        </p:nvSpPr>
        <p:spPr>
          <a:xfrm>
            <a:off x="271981" y="190656"/>
            <a:ext cx="256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0" i="0" dirty="0">
                <a:solidFill>
                  <a:srgbClr val="29261B"/>
                </a:solidFill>
                <a:effectLst/>
                <a:latin typeface="-apple-system"/>
              </a:rPr>
              <a:t>Summary</a:t>
            </a:r>
            <a:endParaRPr lang="en-ID" sz="4800" b="1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66E9F-C976-0870-8DB8-76CAA9980BD0}"/>
              </a:ext>
            </a:extLst>
          </p:cNvPr>
          <p:cNvSpPr txBox="1"/>
          <p:nvPr/>
        </p:nvSpPr>
        <p:spPr>
          <a:xfrm>
            <a:off x="897991" y="2474273"/>
            <a:ext cx="2803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Tailored strategies enhance information utilization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78EC5-755B-45AC-3C6A-4B81CB1AB9DF}"/>
              </a:ext>
            </a:extLst>
          </p:cNvPr>
          <p:cNvSpPr txBox="1"/>
          <p:nvPr/>
        </p:nvSpPr>
        <p:spPr>
          <a:xfrm>
            <a:off x="4694343" y="2474273"/>
            <a:ext cx="2803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Combination of techniques for optimal effectiveness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BF1E1-F6E1-1C94-16D4-1624ADEED139}"/>
              </a:ext>
            </a:extLst>
          </p:cNvPr>
          <p:cNvSpPr txBox="1"/>
          <p:nvPr/>
        </p:nvSpPr>
        <p:spPr>
          <a:xfrm>
            <a:off x="8490695" y="2474273"/>
            <a:ext cx="2803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Continuous learning mindset to navigate complexity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2AEC966-FD49-BD6C-CFCF-5E5859268E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7" r="22217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A292B819-5D19-02D0-0914-8732351124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r="20792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32B40265-65EF-57EA-30C7-8291EFB6FB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-3"/>
          <a:stretch/>
        </p:blipFill>
        <p:spPr>
          <a:xfrm>
            <a:off x="9121254" y="3677746"/>
            <a:ext cx="1542198" cy="1542198"/>
          </a:xfrm>
        </p:spPr>
      </p:pic>
    </p:spTree>
    <p:extLst>
      <p:ext uri="{BB962C8B-B14F-4D97-AF65-F5344CB8AC3E}">
        <p14:creationId xmlns:p14="http://schemas.microsoft.com/office/powerpoint/2010/main" val="29594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9FEBCB7-A2FA-F49E-1A29-C0651898AC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3" b="8123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98479-F719-BF36-59B4-5D86B0564CBB}"/>
              </a:ext>
            </a:extLst>
          </p:cNvPr>
          <p:cNvSpPr txBox="1"/>
          <p:nvPr/>
        </p:nvSpPr>
        <p:spPr>
          <a:xfrm>
            <a:off x="6960357" y="1064525"/>
            <a:ext cx="3815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Thank </a:t>
            </a:r>
            <a:r>
              <a:rPr lang="en-US" sz="6000" b="1" dirty="0">
                <a:solidFill>
                  <a:srgbClr val="FF831D"/>
                </a:solidFill>
                <a:latin typeface="Abadi" panose="020B0604020104020204" pitchFamily="34" charset="0"/>
              </a:rPr>
              <a:t>You.</a:t>
            </a:r>
            <a:endParaRPr lang="en-ID" sz="6000" b="1" dirty="0">
              <a:solidFill>
                <a:srgbClr val="FF831D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24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9FB2CCA-CCBA-0B7C-4F5D-62A6E907B813}"/>
              </a:ext>
            </a:extLst>
          </p:cNvPr>
          <p:cNvSpPr/>
          <p:nvPr/>
        </p:nvSpPr>
        <p:spPr>
          <a:xfrm>
            <a:off x="7055893" y="230432"/>
            <a:ext cx="5136107" cy="1015663"/>
          </a:xfrm>
          <a:prstGeom prst="rect">
            <a:avLst/>
          </a:prstGeom>
          <a:solidFill>
            <a:srgbClr val="FF8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88B36-94CA-9FEE-378C-B69535A96B6A}"/>
              </a:ext>
            </a:extLst>
          </p:cNvPr>
          <p:cNvSpPr txBox="1"/>
          <p:nvPr/>
        </p:nvSpPr>
        <p:spPr>
          <a:xfrm>
            <a:off x="6028888" y="322765"/>
            <a:ext cx="2036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Out</a:t>
            </a:r>
            <a:r>
              <a:rPr lang="en-US" sz="4800" b="1" dirty="0">
                <a:solidFill>
                  <a:schemeClr val="bg1"/>
                </a:solidFill>
                <a:latin typeface="Abadi" panose="020B0604020104020204" pitchFamily="34" charset="0"/>
              </a:rPr>
              <a:t>line</a:t>
            </a:r>
            <a:endParaRPr lang="en-ID" sz="4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98D24-8291-CF3C-17AA-3441DA304BB3}"/>
              </a:ext>
            </a:extLst>
          </p:cNvPr>
          <p:cNvSpPr txBox="1"/>
          <p:nvPr/>
        </p:nvSpPr>
        <p:spPr>
          <a:xfrm>
            <a:off x="5264937" y="2472040"/>
            <a:ext cx="5582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61B"/>
                </a:solidFill>
                <a:effectLst/>
                <a:latin typeface="-apple-system"/>
              </a:rPr>
              <a:t>Introduction to Information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EC15A-6271-0D8A-BB88-75F713023831}"/>
              </a:ext>
            </a:extLst>
          </p:cNvPr>
          <p:cNvSpPr txBox="1"/>
          <p:nvPr/>
        </p:nvSpPr>
        <p:spPr>
          <a:xfrm>
            <a:off x="5264937" y="3047790"/>
            <a:ext cx="3327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61B"/>
                </a:solidFill>
                <a:effectLst/>
                <a:latin typeface="-apple-system"/>
              </a:rPr>
              <a:t>Types of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26CFF-7146-4AFB-80E1-92DA1B252B3C}"/>
              </a:ext>
            </a:extLst>
          </p:cNvPr>
          <p:cNvSpPr txBox="1"/>
          <p:nvPr/>
        </p:nvSpPr>
        <p:spPr>
          <a:xfrm>
            <a:off x="5264937" y="3623540"/>
            <a:ext cx="653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61B"/>
                </a:solidFill>
                <a:effectLst/>
                <a:latin typeface="-apple-system"/>
              </a:rPr>
              <a:t>Objectives of Reading Information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F145F-1868-D57D-14F6-37C5EB734A3F}"/>
              </a:ext>
            </a:extLst>
          </p:cNvPr>
          <p:cNvSpPr txBox="1"/>
          <p:nvPr/>
        </p:nvSpPr>
        <p:spPr>
          <a:xfrm>
            <a:off x="5264937" y="4199290"/>
            <a:ext cx="299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61B"/>
                </a:solidFill>
                <a:effectLst/>
                <a:latin typeface="-apple-system"/>
              </a:rPr>
              <a:t>Reading Strategies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DB1D1-C59C-A412-66E0-441D598B4B6C}"/>
              </a:ext>
            </a:extLst>
          </p:cNvPr>
          <p:cNvSpPr txBox="1"/>
          <p:nvPr/>
        </p:nvSpPr>
        <p:spPr>
          <a:xfrm>
            <a:off x="5264937" y="4775040"/>
            <a:ext cx="6073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61B"/>
                </a:solidFill>
                <a:effectLst/>
                <a:latin typeface="-apple-system"/>
              </a:rPr>
              <a:t>Understanding Key Terms and Concepts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B1E77-CD7F-AB01-E66C-AB040F6D9485}"/>
              </a:ext>
            </a:extLst>
          </p:cNvPr>
          <p:cNvSpPr txBox="1"/>
          <p:nvPr/>
        </p:nvSpPr>
        <p:spPr>
          <a:xfrm>
            <a:off x="5264937" y="5350789"/>
            <a:ext cx="3715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61B"/>
                </a:solidFill>
                <a:effectLst/>
                <a:latin typeface="-apple-system"/>
              </a:rPr>
              <a:t>Overcoming Challenges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2A837EC-C9BC-4E0C-1EFF-9BD8DEA245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94" t="74" r="-41410" b="-1440"/>
          <a:stretch/>
        </p:blipFill>
        <p:spPr>
          <a:xfrm>
            <a:off x="514066" y="1272654"/>
            <a:ext cx="4312692" cy="4312692"/>
          </a:xfrm>
        </p:spPr>
      </p:pic>
    </p:spTree>
    <p:extLst>
      <p:ext uri="{BB962C8B-B14F-4D97-AF65-F5344CB8AC3E}">
        <p14:creationId xmlns:p14="http://schemas.microsoft.com/office/powerpoint/2010/main" val="34237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C76F444-B091-10B2-B649-2A9DB5F65C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D4477A6-2010-36FE-A272-585F7A257616}"/>
              </a:ext>
            </a:extLst>
          </p:cNvPr>
          <p:cNvGrpSpPr/>
          <p:nvPr/>
        </p:nvGrpSpPr>
        <p:grpSpPr>
          <a:xfrm>
            <a:off x="1956180" y="1636896"/>
            <a:ext cx="8279640" cy="3430032"/>
            <a:chOff x="1956180" y="1636896"/>
            <a:chExt cx="8279640" cy="3430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608D26-0B03-26CC-DD7A-AA79249BB706}"/>
                </a:ext>
              </a:extLst>
            </p:cNvPr>
            <p:cNvSpPr/>
            <p:nvPr/>
          </p:nvSpPr>
          <p:spPr>
            <a:xfrm>
              <a:off x="1956180" y="1791072"/>
              <a:ext cx="8279640" cy="3275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2EF312-DE44-DD0A-91F0-8A28AA50A91E}"/>
                </a:ext>
              </a:extLst>
            </p:cNvPr>
            <p:cNvSpPr txBox="1"/>
            <p:nvPr/>
          </p:nvSpPr>
          <p:spPr>
            <a:xfrm>
              <a:off x="2084497" y="1636896"/>
              <a:ext cx="79803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0" i="0" dirty="0">
                  <a:effectLst/>
                  <a:latin typeface="Abadi" panose="020B0604020104020204" pitchFamily="34" charset="0"/>
                </a:rPr>
                <a:t>Introduction to Information Systems</a:t>
              </a:r>
              <a:endParaRPr lang="en-ID" sz="4000" b="1" dirty="0">
                <a:latin typeface="Abadi" panose="020B0604020104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C1780F-1923-2D98-E930-E69E32B30945}"/>
              </a:ext>
            </a:extLst>
          </p:cNvPr>
          <p:cNvSpPr txBox="1"/>
          <p:nvPr/>
        </p:nvSpPr>
        <p:spPr>
          <a:xfrm>
            <a:off x="1893874" y="3055455"/>
            <a:ext cx="2803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Integrated systems for managing and processing information</a:t>
            </a:r>
            <a:endParaRPr lang="en-ID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7A6DE-531B-32BD-E0B9-7F0D4476CBA2}"/>
              </a:ext>
            </a:extLst>
          </p:cNvPr>
          <p:cNvSpPr txBox="1"/>
          <p:nvPr/>
        </p:nvSpPr>
        <p:spPr>
          <a:xfrm>
            <a:off x="2460206" y="2518952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831D"/>
                </a:solidFill>
                <a:latin typeface="Abadi" panose="020B0604020104020204" pitchFamily="34" charset="0"/>
              </a:rPr>
              <a:t>“Definition”</a:t>
            </a:r>
            <a:endParaRPr lang="en-ID" sz="2400" b="1" dirty="0">
              <a:solidFill>
                <a:srgbClr val="FF831D"/>
              </a:solidFill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0FA2D-E9F3-C046-6302-741B1FFBA19A}"/>
              </a:ext>
            </a:extLst>
          </p:cNvPr>
          <p:cNvSpPr txBox="1"/>
          <p:nvPr/>
        </p:nvSpPr>
        <p:spPr>
          <a:xfrm>
            <a:off x="5053374" y="246928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831D"/>
                </a:solidFill>
                <a:latin typeface="Abadi" panose="020B0604020104020204" pitchFamily="34" charset="0"/>
              </a:rPr>
              <a:t>“Components”</a:t>
            </a:r>
            <a:endParaRPr lang="en-ID" sz="2400" b="1" dirty="0">
              <a:solidFill>
                <a:srgbClr val="FF831D"/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D97E-C52A-3400-A262-86402082A777}"/>
              </a:ext>
            </a:extLst>
          </p:cNvPr>
          <p:cNvSpPr txBox="1"/>
          <p:nvPr/>
        </p:nvSpPr>
        <p:spPr>
          <a:xfrm>
            <a:off x="7994353" y="2518952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831D"/>
                </a:solidFill>
                <a:latin typeface="Abadi" panose="020B0604020104020204" pitchFamily="34" charset="0"/>
              </a:rPr>
              <a:t>“Importance”</a:t>
            </a:r>
            <a:endParaRPr lang="en-ID" sz="2400" b="1" dirty="0">
              <a:solidFill>
                <a:srgbClr val="FF831D"/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E4173-7D20-B75B-01CF-1524928148CE}"/>
              </a:ext>
            </a:extLst>
          </p:cNvPr>
          <p:cNvSpPr txBox="1"/>
          <p:nvPr/>
        </p:nvSpPr>
        <p:spPr>
          <a:xfrm>
            <a:off x="4759495" y="3055455"/>
            <a:ext cx="2803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Hardware, software, databases, procedures</a:t>
            </a:r>
            <a:endParaRPr lang="en-ID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A22EC-67AE-AB65-BBFA-A4DE27DB2748}"/>
              </a:ext>
            </a:extLst>
          </p:cNvPr>
          <p:cNvSpPr txBox="1"/>
          <p:nvPr/>
        </p:nvSpPr>
        <p:spPr>
          <a:xfrm>
            <a:off x="7522599" y="3069268"/>
            <a:ext cx="2803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Efficiency, adaptability, decision-making, optimization</a:t>
            </a:r>
            <a:endParaRPr lang="en-ID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1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E4399-752D-0A2E-CBDB-12EC02F5A540}"/>
              </a:ext>
            </a:extLst>
          </p:cNvPr>
          <p:cNvSpPr txBox="1"/>
          <p:nvPr/>
        </p:nvSpPr>
        <p:spPr>
          <a:xfrm>
            <a:off x="271981" y="190656"/>
            <a:ext cx="5391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The Role of </a:t>
            </a:r>
          </a:p>
          <a:p>
            <a:r>
              <a:rPr lang="en-US" sz="4800" b="0" i="0" dirty="0">
                <a:solidFill>
                  <a:srgbClr val="FF831D"/>
                </a:solidFill>
                <a:effectLst/>
                <a:latin typeface="Abadi" panose="020B0604020104020204" pitchFamily="34" charset="0"/>
              </a:rPr>
              <a:t>Information Literacy</a:t>
            </a:r>
            <a:endParaRPr lang="en-ID" sz="4800" b="1" dirty="0">
              <a:solidFill>
                <a:srgbClr val="FF831D"/>
              </a:solidFill>
              <a:latin typeface="Abadi" panose="020B06040201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A5ECCA-18E0-ACB7-A4B4-D15C833B3E5E}"/>
              </a:ext>
            </a:extLst>
          </p:cNvPr>
          <p:cNvCxnSpPr>
            <a:cxnSpLocks/>
          </p:cNvCxnSpPr>
          <p:nvPr/>
        </p:nvCxnSpPr>
        <p:spPr>
          <a:xfrm>
            <a:off x="689811" y="3429000"/>
            <a:ext cx="11502189" cy="0"/>
          </a:xfrm>
          <a:prstGeom prst="line">
            <a:avLst/>
          </a:prstGeom>
          <a:ln w="47625" cap="rnd">
            <a:solidFill>
              <a:srgbClr val="FF831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89C383-E891-C8BD-74F3-621EA987B322}"/>
              </a:ext>
            </a:extLst>
          </p:cNvPr>
          <p:cNvCxnSpPr>
            <a:cxnSpLocks/>
          </p:cNvCxnSpPr>
          <p:nvPr/>
        </p:nvCxnSpPr>
        <p:spPr>
          <a:xfrm>
            <a:off x="1190229" y="3430095"/>
            <a:ext cx="0" cy="3041216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9BF03-59F8-2F8F-CF2B-0C90F20E698B}"/>
              </a:ext>
            </a:extLst>
          </p:cNvPr>
          <p:cNvSpPr txBox="1"/>
          <p:nvPr/>
        </p:nvSpPr>
        <p:spPr>
          <a:xfrm>
            <a:off x="1350649" y="3662987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Critical evaluation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06DEA5-805C-9163-8823-309CC148B1C5}"/>
              </a:ext>
            </a:extLst>
          </p:cNvPr>
          <p:cNvCxnSpPr>
            <a:cxnSpLocks/>
          </p:cNvCxnSpPr>
          <p:nvPr/>
        </p:nvCxnSpPr>
        <p:spPr>
          <a:xfrm>
            <a:off x="5427256" y="1925682"/>
            <a:ext cx="0" cy="1491393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04A9A91-BDD6-441E-23A5-A086EBC0528D}"/>
              </a:ext>
            </a:extLst>
          </p:cNvPr>
          <p:cNvCxnSpPr>
            <a:cxnSpLocks/>
          </p:cNvCxnSpPr>
          <p:nvPr/>
        </p:nvCxnSpPr>
        <p:spPr>
          <a:xfrm>
            <a:off x="4921527" y="3417075"/>
            <a:ext cx="0" cy="2694526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4639DA9-9B6E-512E-73A0-1A49A0B95ACB}"/>
              </a:ext>
            </a:extLst>
          </p:cNvPr>
          <p:cNvSpPr txBox="1"/>
          <p:nvPr/>
        </p:nvSpPr>
        <p:spPr>
          <a:xfrm>
            <a:off x="5788758" y="5363522"/>
            <a:ext cx="2187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Ethical application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BE70D7C-ECE7-152B-3D0D-F5B7732B121F}"/>
              </a:ext>
            </a:extLst>
          </p:cNvPr>
          <p:cNvCxnSpPr>
            <a:cxnSpLocks/>
          </p:cNvCxnSpPr>
          <p:nvPr/>
        </p:nvCxnSpPr>
        <p:spPr>
          <a:xfrm flipH="1">
            <a:off x="7855359" y="559558"/>
            <a:ext cx="1" cy="2857517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C7A9FB2-C631-8705-07EC-9425DDF8FC55}"/>
              </a:ext>
            </a:extLst>
          </p:cNvPr>
          <p:cNvSpPr txBox="1"/>
          <p:nvPr/>
        </p:nvSpPr>
        <p:spPr>
          <a:xfrm>
            <a:off x="8015778" y="422404"/>
            <a:ext cx="393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Navigating information landscape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4E6800-04AF-D069-6BAB-E2C535AA0C8D}"/>
              </a:ext>
            </a:extLst>
          </p:cNvPr>
          <p:cNvCxnSpPr>
            <a:cxnSpLocks/>
          </p:cNvCxnSpPr>
          <p:nvPr/>
        </p:nvCxnSpPr>
        <p:spPr>
          <a:xfrm>
            <a:off x="8136963" y="3430095"/>
            <a:ext cx="0" cy="3039509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15628A-F912-2EA3-C7AE-1E05277F41E4}"/>
              </a:ext>
            </a:extLst>
          </p:cNvPr>
          <p:cNvSpPr txBox="1"/>
          <p:nvPr/>
        </p:nvSpPr>
        <p:spPr>
          <a:xfrm>
            <a:off x="8297383" y="3662987"/>
            <a:ext cx="306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Holistic skill development</a:t>
            </a:r>
          </a:p>
        </p:txBody>
      </p:sp>
      <p:pic>
        <p:nvPicPr>
          <p:cNvPr id="70" name="Picture Placeholder 69">
            <a:extLst>
              <a:ext uri="{FF2B5EF4-FFF2-40B4-BE49-F238E27FC236}">
                <a16:creationId xmlns:a16="http://schemas.microsoft.com/office/drawing/2014/main" id="{BCDA2680-EA7A-D27E-CF1E-22057A9876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3" b="9813"/>
          <a:stretch>
            <a:fillRect/>
          </a:stretch>
        </p:blipFill>
        <p:spPr>
          <a:xfrm>
            <a:off x="8376795" y="4379239"/>
            <a:ext cx="2904833" cy="1732362"/>
          </a:xfrm>
        </p:spPr>
      </p:pic>
      <p:pic>
        <p:nvPicPr>
          <p:cNvPr id="68" name="Picture Placeholder 67">
            <a:extLst>
              <a:ext uri="{FF2B5EF4-FFF2-40B4-BE49-F238E27FC236}">
                <a16:creationId xmlns:a16="http://schemas.microsoft.com/office/drawing/2014/main" id="{6D2D0FBC-6420-FD3C-CB77-2B74F0130C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0" b="5350"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890D9B-AC5D-9388-7F66-1BAEA76A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02" y="918003"/>
            <a:ext cx="3733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971A44-AFD2-54B4-0B53-816FE2F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0" y="3537268"/>
            <a:ext cx="3043788" cy="149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75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A5ECCA-18E0-ACB7-A4B4-D15C833B3E5E}"/>
              </a:ext>
            </a:extLst>
          </p:cNvPr>
          <p:cNvCxnSpPr>
            <a:cxnSpLocks/>
          </p:cNvCxnSpPr>
          <p:nvPr/>
        </p:nvCxnSpPr>
        <p:spPr>
          <a:xfrm>
            <a:off x="-47767" y="3429000"/>
            <a:ext cx="12287534" cy="0"/>
          </a:xfrm>
          <a:prstGeom prst="line">
            <a:avLst/>
          </a:prstGeom>
          <a:ln w="47625" cap="rnd">
            <a:solidFill>
              <a:srgbClr val="FF831D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04A9A91-BDD6-441E-23A5-A086EBC0528D}"/>
              </a:ext>
            </a:extLst>
          </p:cNvPr>
          <p:cNvCxnSpPr>
            <a:cxnSpLocks/>
          </p:cNvCxnSpPr>
          <p:nvPr/>
        </p:nvCxnSpPr>
        <p:spPr>
          <a:xfrm>
            <a:off x="993841" y="3430095"/>
            <a:ext cx="0" cy="2694526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BE70D7C-ECE7-152B-3D0D-F5B7732B121F}"/>
              </a:ext>
            </a:extLst>
          </p:cNvPr>
          <p:cNvCxnSpPr>
            <a:cxnSpLocks/>
          </p:cNvCxnSpPr>
          <p:nvPr/>
        </p:nvCxnSpPr>
        <p:spPr>
          <a:xfrm flipH="1">
            <a:off x="7916018" y="559558"/>
            <a:ext cx="1" cy="2857517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203D655-7186-4AFB-2FB5-72F816F4672B}"/>
              </a:ext>
            </a:extLst>
          </p:cNvPr>
          <p:cNvCxnSpPr>
            <a:cxnSpLocks/>
          </p:cNvCxnSpPr>
          <p:nvPr/>
        </p:nvCxnSpPr>
        <p:spPr>
          <a:xfrm>
            <a:off x="4493615" y="1925682"/>
            <a:ext cx="0" cy="1491393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4E6800-04AF-D069-6BAB-E2C535AA0C8D}"/>
              </a:ext>
            </a:extLst>
          </p:cNvPr>
          <p:cNvCxnSpPr>
            <a:cxnSpLocks/>
          </p:cNvCxnSpPr>
          <p:nvPr/>
        </p:nvCxnSpPr>
        <p:spPr>
          <a:xfrm>
            <a:off x="4881209" y="3430095"/>
            <a:ext cx="0" cy="3039509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15628A-F912-2EA3-C7AE-1E05277F41E4}"/>
              </a:ext>
            </a:extLst>
          </p:cNvPr>
          <p:cNvSpPr txBox="1"/>
          <p:nvPr/>
        </p:nvSpPr>
        <p:spPr>
          <a:xfrm>
            <a:off x="5041629" y="3662987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Information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3EB15-2D51-8ACC-70FF-AC81E102766D}"/>
              </a:ext>
            </a:extLst>
          </p:cNvPr>
          <p:cNvSpPr txBox="1"/>
          <p:nvPr/>
        </p:nvSpPr>
        <p:spPr>
          <a:xfrm>
            <a:off x="5041629" y="4024378"/>
            <a:ext cx="2904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Data processed into structured, meaningful form</a:t>
            </a:r>
            <a:endParaRPr lang="en-ID" dirty="0">
              <a:latin typeface="Abadi" panose="020B06040201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58311A-29F8-FBED-D123-44D6CF9AD1BB}"/>
              </a:ext>
            </a:extLst>
          </p:cNvPr>
          <p:cNvCxnSpPr>
            <a:cxnSpLocks/>
          </p:cNvCxnSpPr>
          <p:nvPr/>
        </p:nvCxnSpPr>
        <p:spPr>
          <a:xfrm>
            <a:off x="1310015" y="3430095"/>
            <a:ext cx="0" cy="1240614"/>
          </a:xfrm>
          <a:prstGeom prst="line">
            <a:avLst/>
          </a:prstGeom>
          <a:ln w="25400" cap="rnd">
            <a:solidFill>
              <a:srgbClr val="FF831D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3AC209-4CDB-5EC2-A99D-98FD750B0BC5}"/>
              </a:ext>
            </a:extLst>
          </p:cNvPr>
          <p:cNvSpPr txBox="1"/>
          <p:nvPr/>
        </p:nvSpPr>
        <p:spPr>
          <a:xfrm>
            <a:off x="1470435" y="3743739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Data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8CCDB-7FE4-0F8E-D4CC-63A0F2AD7DD0}"/>
              </a:ext>
            </a:extLst>
          </p:cNvPr>
          <p:cNvSpPr txBox="1"/>
          <p:nvPr/>
        </p:nvSpPr>
        <p:spPr>
          <a:xfrm>
            <a:off x="1470435" y="4105130"/>
            <a:ext cx="2735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Raw, unprocessed elements without context</a:t>
            </a:r>
            <a:endParaRPr lang="en-ID" dirty="0">
              <a:latin typeface="Abadi" panose="020B0604020104020204" pitchFamily="34" charset="0"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A4CD88C-48ED-F8A7-3348-CF0DBDC18D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r="13788"/>
          <a:stretch>
            <a:fillRect/>
          </a:stretch>
        </p:blipFill>
        <p:spPr>
          <a:xfrm>
            <a:off x="4756432" y="1579645"/>
            <a:ext cx="2904833" cy="1732362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8C42A4DD-53BD-FD20-CCAA-FD63EA6A9F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8" b="27628"/>
          <a:stretch>
            <a:fillRect/>
          </a:stretch>
        </p:blipFill>
        <p:spPr>
          <a:xfrm>
            <a:off x="8170772" y="887616"/>
            <a:ext cx="2703466" cy="16122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CBBB4-57CA-DE10-8E31-8B7E03C33AE8}"/>
              </a:ext>
            </a:extLst>
          </p:cNvPr>
          <p:cNvSpPr txBox="1"/>
          <p:nvPr/>
        </p:nvSpPr>
        <p:spPr>
          <a:xfrm>
            <a:off x="251900" y="270530"/>
            <a:ext cx="510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0" i="0" dirty="0">
                <a:solidFill>
                  <a:srgbClr val="29261B"/>
                </a:solidFill>
                <a:effectLst/>
                <a:latin typeface="-apple-system"/>
              </a:rPr>
              <a:t>Data v</a:t>
            </a:r>
            <a:r>
              <a:rPr lang="en-US" sz="4800" b="0" i="0" dirty="0">
                <a:solidFill>
                  <a:srgbClr val="FF831D"/>
                </a:solidFill>
                <a:effectLst/>
                <a:latin typeface="-apple-system"/>
              </a:rPr>
              <a:t>s</a:t>
            </a:r>
            <a:r>
              <a:rPr lang="en-US" sz="4800" b="0" i="0" dirty="0">
                <a:solidFill>
                  <a:srgbClr val="29261B"/>
                </a:solidFill>
                <a:effectLst/>
                <a:latin typeface="-apple-system"/>
              </a:rPr>
              <a:t> </a:t>
            </a:r>
            <a:r>
              <a:rPr lang="en-US" sz="4800" b="0" i="0" dirty="0">
                <a:solidFill>
                  <a:srgbClr val="FF831D"/>
                </a:solidFill>
                <a:effectLst/>
                <a:latin typeface="-apple-system"/>
              </a:rPr>
              <a:t>Information</a:t>
            </a:r>
            <a:endParaRPr lang="en-ID" sz="4800" b="1" dirty="0">
              <a:solidFill>
                <a:srgbClr val="FF831D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18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 descr="Trophy">
            <a:extLst>
              <a:ext uri="{FF2B5EF4-FFF2-40B4-BE49-F238E27FC236}">
                <a16:creationId xmlns:a16="http://schemas.microsoft.com/office/drawing/2014/main" id="{F0A40299-04FA-C2C6-427D-681BDB27F41E}"/>
              </a:ext>
            </a:extLst>
          </p:cNvPr>
          <p:cNvSpPr/>
          <p:nvPr/>
        </p:nvSpPr>
        <p:spPr>
          <a:xfrm>
            <a:off x="5214541" y="4582909"/>
            <a:ext cx="696864" cy="964608"/>
          </a:xfrm>
          <a:custGeom>
            <a:avLst/>
            <a:gdLst>
              <a:gd name="connsiteX0" fmla="*/ 536707 w 696864"/>
              <a:gd name="connsiteY0" fmla="*/ 160157 h 964608"/>
              <a:gd name="connsiteX1" fmla="*/ 536707 w 696864"/>
              <a:gd name="connsiteY1" fmla="*/ 319091 h 964608"/>
              <a:gd name="connsiteX2" fmla="*/ 503698 w 696864"/>
              <a:gd name="connsiteY2" fmla="*/ 435235 h 964608"/>
              <a:gd name="connsiteX3" fmla="*/ 475579 w 696864"/>
              <a:gd name="connsiteY3" fmla="*/ 471912 h 964608"/>
              <a:gd name="connsiteX4" fmla="*/ 402225 w 696864"/>
              <a:gd name="connsiteY4" fmla="*/ 546489 h 964608"/>
              <a:gd name="connsiteX5" fmla="*/ 573384 w 696864"/>
              <a:gd name="connsiteY5" fmla="*/ 464577 h 964608"/>
              <a:gd name="connsiteX6" fmla="*/ 622287 w 696864"/>
              <a:gd name="connsiteY6" fmla="*/ 345988 h 964608"/>
              <a:gd name="connsiteX7" fmla="*/ 622287 w 696864"/>
              <a:gd name="connsiteY7" fmla="*/ 160157 h 964608"/>
              <a:gd name="connsiteX8" fmla="*/ 328477 w 696864"/>
              <a:gd name="connsiteY8" fmla="*/ 0 h 964608"/>
              <a:gd name="connsiteX9" fmla="*/ 537930 w 696864"/>
              <a:gd name="connsiteY9" fmla="*/ 0 h 964608"/>
              <a:gd name="connsiteX10" fmla="*/ 537930 w 696864"/>
              <a:gd name="connsiteY10" fmla="*/ 85580 h 964608"/>
              <a:gd name="connsiteX11" fmla="*/ 696864 w 696864"/>
              <a:gd name="connsiteY11" fmla="*/ 85580 h 964608"/>
              <a:gd name="connsiteX12" fmla="*/ 696864 w 696864"/>
              <a:gd name="connsiteY12" fmla="*/ 342320 h 964608"/>
              <a:gd name="connsiteX13" fmla="*/ 627178 w 696864"/>
              <a:gd name="connsiteY13" fmla="*/ 513480 h 964608"/>
              <a:gd name="connsiteX14" fmla="*/ 334983 w 696864"/>
              <a:gd name="connsiteY14" fmla="*/ 623510 h 964608"/>
              <a:gd name="connsiteX15" fmla="*/ 317868 w 696864"/>
              <a:gd name="connsiteY15" fmla="*/ 684639 h 964608"/>
              <a:gd name="connsiteX16" fmla="*/ 317868 w 696864"/>
              <a:gd name="connsiteY16" fmla="*/ 842351 h 964608"/>
              <a:gd name="connsiteX17" fmla="*/ 378996 w 696864"/>
              <a:gd name="connsiteY17" fmla="*/ 842351 h 964608"/>
              <a:gd name="connsiteX18" fmla="*/ 427899 w 696864"/>
              <a:gd name="connsiteY18" fmla="*/ 891254 h 964608"/>
              <a:gd name="connsiteX19" fmla="*/ 489027 w 696864"/>
              <a:gd name="connsiteY19" fmla="*/ 891254 h 964608"/>
              <a:gd name="connsiteX20" fmla="*/ 537930 w 696864"/>
              <a:gd name="connsiteY20" fmla="*/ 940157 h 964608"/>
              <a:gd name="connsiteX21" fmla="*/ 537930 w 696864"/>
              <a:gd name="connsiteY21" fmla="*/ 964608 h 964608"/>
              <a:gd name="connsiteX22" fmla="*/ 0 w 696864"/>
              <a:gd name="connsiteY22" fmla="*/ 964608 h 964608"/>
              <a:gd name="connsiteX23" fmla="*/ 0 w 696864"/>
              <a:gd name="connsiteY23" fmla="*/ 940157 h 964608"/>
              <a:gd name="connsiteX24" fmla="*/ 48902 w 696864"/>
              <a:gd name="connsiteY24" fmla="*/ 891254 h 964608"/>
              <a:gd name="connsiteX25" fmla="*/ 110030 w 696864"/>
              <a:gd name="connsiteY25" fmla="*/ 891254 h 964608"/>
              <a:gd name="connsiteX26" fmla="*/ 158933 w 696864"/>
              <a:gd name="connsiteY26" fmla="*/ 842351 h 964608"/>
              <a:gd name="connsiteX27" fmla="*/ 220062 w 696864"/>
              <a:gd name="connsiteY27" fmla="*/ 842351 h 964608"/>
              <a:gd name="connsiteX28" fmla="*/ 220062 w 696864"/>
              <a:gd name="connsiteY28" fmla="*/ 683416 h 964608"/>
              <a:gd name="connsiteX29" fmla="*/ 202945 w 696864"/>
              <a:gd name="connsiteY29" fmla="*/ 622289 h 964608"/>
              <a:gd name="connsiteX30" fmla="*/ 106401 w 696864"/>
              <a:gd name="connsiteY30" fmla="*/ 614036 h 964608"/>
              <a:gd name="connsiteX31" fmla="*/ 44404 w 696864"/>
              <a:gd name="connsiteY31" fmla="*/ 597269 h 964608"/>
              <a:gd name="connsiteX32" fmla="*/ 74802 w 696864"/>
              <a:gd name="connsiteY32" fmla="*/ 533357 h 964608"/>
              <a:gd name="connsiteX33" fmla="*/ 77861 w 696864"/>
              <a:gd name="connsiteY33" fmla="*/ 534550 h 964608"/>
              <a:gd name="connsiteX34" fmla="*/ 134482 w 696864"/>
              <a:gd name="connsiteY34" fmla="*/ 545266 h 964608"/>
              <a:gd name="connsiteX35" fmla="*/ 90436 w 696864"/>
              <a:gd name="connsiteY35" fmla="*/ 500486 h 9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6864" h="964608">
                <a:moveTo>
                  <a:pt x="536707" y="160157"/>
                </a:moveTo>
                <a:lnTo>
                  <a:pt x="536707" y="319091"/>
                </a:lnTo>
                <a:cubicBezTo>
                  <a:pt x="536707" y="361880"/>
                  <a:pt x="524481" y="401003"/>
                  <a:pt x="503698" y="435235"/>
                </a:cubicBezTo>
                <a:cubicBezTo>
                  <a:pt x="503698" y="436457"/>
                  <a:pt x="485360" y="460909"/>
                  <a:pt x="475579" y="471912"/>
                </a:cubicBezTo>
                <a:cubicBezTo>
                  <a:pt x="452350" y="500031"/>
                  <a:pt x="425454" y="523260"/>
                  <a:pt x="402225" y="546489"/>
                </a:cubicBezTo>
                <a:cubicBezTo>
                  <a:pt x="490249" y="536709"/>
                  <a:pt x="530595" y="508589"/>
                  <a:pt x="573384" y="464577"/>
                </a:cubicBezTo>
                <a:cubicBezTo>
                  <a:pt x="625955" y="409561"/>
                  <a:pt x="623510" y="348433"/>
                  <a:pt x="622287" y="345988"/>
                </a:cubicBezTo>
                <a:lnTo>
                  <a:pt x="622287" y="160157"/>
                </a:lnTo>
                <a:close/>
                <a:moveTo>
                  <a:pt x="328477" y="0"/>
                </a:moveTo>
                <a:lnTo>
                  <a:pt x="537930" y="0"/>
                </a:lnTo>
                <a:lnTo>
                  <a:pt x="537930" y="85580"/>
                </a:lnTo>
                <a:lnTo>
                  <a:pt x="696864" y="85580"/>
                </a:lnTo>
                <a:lnTo>
                  <a:pt x="696864" y="342320"/>
                </a:lnTo>
                <a:cubicBezTo>
                  <a:pt x="696864" y="354545"/>
                  <a:pt x="696864" y="440125"/>
                  <a:pt x="627178" y="513480"/>
                </a:cubicBezTo>
                <a:cubicBezTo>
                  <a:pt x="559936" y="583166"/>
                  <a:pt x="478024" y="621066"/>
                  <a:pt x="334983" y="623510"/>
                </a:cubicBezTo>
                <a:cubicBezTo>
                  <a:pt x="323980" y="641850"/>
                  <a:pt x="317868" y="662633"/>
                  <a:pt x="317868" y="684639"/>
                </a:cubicBezTo>
                <a:lnTo>
                  <a:pt x="317868" y="842351"/>
                </a:lnTo>
                <a:lnTo>
                  <a:pt x="378996" y="842351"/>
                </a:lnTo>
                <a:cubicBezTo>
                  <a:pt x="405892" y="842351"/>
                  <a:pt x="427899" y="864357"/>
                  <a:pt x="427899" y="891254"/>
                </a:cubicBezTo>
                <a:lnTo>
                  <a:pt x="489027" y="891254"/>
                </a:lnTo>
                <a:cubicBezTo>
                  <a:pt x="515924" y="891254"/>
                  <a:pt x="537930" y="913260"/>
                  <a:pt x="537930" y="940157"/>
                </a:cubicBezTo>
                <a:lnTo>
                  <a:pt x="537930" y="964608"/>
                </a:lnTo>
                <a:lnTo>
                  <a:pt x="0" y="964608"/>
                </a:lnTo>
                <a:lnTo>
                  <a:pt x="0" y="940157"/>
                </a:lnTo>
                <a:cubicBezTo>
                  <a:pt x="0" y="913260"/>
                  <a:pt x="22006" y="891254"/>
                  <a:pt x="48902" y="891254"/>
                </a:cubicBezTo>
                <a:lnTo>
                  <a:pt x="110030" y="891254"/>
                </a:lnTo>
                <a:cubicBezTo>
                  <a:pt x="110030" y="864357"/>
                  <a:pt x="132036" y="842351"/>
                  <a:pt x="158933" y="842351"/>
                </a:cubicBezTo>
                <a:lnTo>
                  <a:pt x="220062" y="842351"/>
                </a:lnTo>
                <a:lnTo>
                  <a:pt x="220062" y="683416"/>
                </a:lnTo>
                <a:cubicBezTo>
                  <a:pt x="220062" y="661410"/>
                  <a:pt x="213949" y="640627"/>
                  <a:pt x="202945" y="622289"/>
                </a:cubicBezTo>
                <a:cubicBezTo>
                  <a:pt x="167185" y="621677"/>
                  <a:pt x="135246" y="618927"/>
                  <a:pt x="106401" y="614036"/>
                </a:cubicBezTo>
                <a:lnTo>
                  <a:pt x="44404" y="597269"/>
                </a:lnTo>
                <a:lnTo>
                  <a:pt x="74802" y="533357"/>
                </a:lnTo>
                <a:lnTo>
                  <a:pt x="77861" y="534550"/>
                </a:lnTo>
                <a:cubicBezTo>
                  <a:pt x="94443" y="539230"/>
                  <a:pt x="113087" y="542821"/>
                  <a:pt x="134482" y="545266"/>
                </a:cubicBezTo>
                <a:lnTo>
                  <a:pt x="90436" y="500486"/>
                </a:lnTo>
                <a:close/>
              </a:path>
            </a:pathLst>
          </a:custGeom>
          <a:solidFill>
            <a:srgbClr val="FF831D"/>
          </a:solidFill>
          <a:ln w="1319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7017A7-B30D-46C8-C861-F79A77D99B1C}"/>
              </a:ext>
            </a:extLst>
          </p:cNvPr>
          <p:cNvSpPr/>
          <p:nvPr/>
        </p:nvSpPr>
        <p:spPr>
          <a:xfrm>
            <a:off x="6118885" y="1672952"/>
            <a:ext cx="816488" cy="929657"/>
          </a:xfrm>
          <a:custGeom>
            <a:avLst/>
            <a:gdLst>
              <a:gd name="connsiteX0" fmla="*/ 464577 w 816488"/>
              <a:gd name="connsiteY0" fmla="*/ 180751 h 929657"/>
              <a:gd name="connsiteX1" fmla="*/ 602726 w 816488"/>
              <a:gd name="connsiteY1" fmla="*/ 214983 h 929657"/>
              <a:gd name="connsiteX2" fmla="*/ 547712 w 816488"/>
              <a:gd name="connsiteY2" fmla="*/ 269999 h 929657"/>
              <a:gd name="connsiteX3" fmla="*/ 464577 w 816488"/>
              <a:gd name="connsiteY3" fmla="*/ 254106 h 929657"/>
              <a:gd name="connsiteX4" fmla="*/ 244515 w 816488"/>
              <a:gd name="connsiteY4" fmla="*/ 474168 h 929657"/>
              <a:gd name="connsiteX5" fmla="*/ 464577 w 816488"/>
              <a:gd name="connsiteY5" fmla="*/ 694230 h 929657"/>
              <a:gd name="connsiteX6" fmla="*/ 487401 w 816488"/>
              <a:gd name="connsiteY6" fmla="*/ 691911 h 929657"/>
              <a:gd name="connsiteX7" fmla="*/ 452016 w 816488"/>
              <a:gd name="connsiteY7" fmla="*/ 766308 h 929657"/>
              <a:gd name="connsiteX8" fmla="*/ 405636 w 816488"/>
              <a:gd name="connsiteY8" fmla="*/ 761596 h 929657"/>
              <a:gd name="connsiteX9" fmla="*/ 171160 w 816488"/>
              <a:gd name="connsiteY9" fmla="*/ 474168 h 929657"/>
              <a:gd name="connsiteX10" fmla="*/ 464577 w 816488"/>
              <a:gd name="connsiteY10" fmla="*/ 180751 h 929657"/>
              <a:gd name="connsiteX11" fmla="*/ 464576 w 816488"/>
              <a:gd name="connsiteY11" fmla="*/ 9591 h 929657"/>
              <a:gd name="connsiteX12" fmla="*/ 683416 w 816488"/>
              <a:gd name="connsiteY12" fmla="*/ 63384 h 929657"/>
              <a:gd name="connsiteX13" fmla="*/ 674859 w 816488"/>
              <a:gd name="connsiteY13" fmla="*/ 71943 h 929657"/>
              <a:gd name="connsiteX14" fmla="*/ 657742 w 816488"/>
              <a:gd name="connsiteY14" fmla="*/ 89058 h 929657"/>
              <a:gd name="connsiteX15" fmla="*/ 661410 w 816488"/>
              <a:gd name="connsiteY15" fmla="*/ 113510 h 929657"/>
              <a:gd name="connsiteX16" fmla="*/ 663856 w 816488"/>
              <a:gd name="connsiteY16" fmla="*/ 137961 h 929657"/>
              <a:gd name="connsiteX17" fmla="*/ 464576 w 816488"/>
              <a:gd name="connsiteY17" fmla="*/ 82946 h 929657"/>
              <a:gd name="connsiteX18" fmla="*/ 73355 w 816488"/>
              <a:gd name="connsiteY18" fmla="*/ 474167 h 929657"/>
              <a:gd name="connsiteX19" fmla="*/ 385988 w 816488"/>
              <a:gd name="connsiteY19" fmla="*/ 857405 h 929657"/>
              <a:gd name="connsiteX20" fmla="*/ 407642 w 816488"/>
              <a:gd name="connsiteY20" fmla="*/ 859605 h 929657"/>
              <a:gd name="connsiteX21" fmla="*/ 374324 w 816488"/>
              <a:gd name="connsiteY21" fmla="*/ 929657 h 929657"/>
              <a:gd name="connsiteX22" fmla="*/ 370902 w 816488"/>
              <a:gd name="connsiteY22" fmla="*/ 929312 h 929657"/>
              <a:gd name="connsiteX23" fmla="*/ 0 w 816488"/>
              <a:gd name="connsiteY23" fmla="*/ 474167 h 929657"/>
              <a:gd name="connsiteX24" fmla="*/ 464576 w 816488"/>
              <a:gd name="connsiteY24" fmla="*/ 9591 h 929657"/>
              <a:gd name="connsiteX25" fmla="*/ 816488 w 816488"/>
              <a:gd name="connsiteY25" fmla="*/ 0 h 929657"/>
              <a:gd name="connsiteX26" fmla="*/ 659025 w 816488"/>
              <a:gd name="connsiteY26" fmla="*/ 331067 h 929657"/>
              <a:gd name="connsiteX27" fmla="*/ 572163 w 816488"/>
              <a:gd name="connsiteY27" fmla="*/ 417929 h 929657"/>
              <a:gd name="connsiteX28" fmla="*/ 585611 w 816488"/>
              <a:gd name="connsiteY28" fmla="*/ 474167 h 929657"/>
              <a:gd name="connsiteX29" fmla="*/ 581618 w 816488"/>
              <a:gd name="connsiteY29" fmla="*/ 493818 h 929657"/>
              <a:gd name="connsiteX30" fmla="*/ 550369 w 816488"/>
              <a:gd name="connsiteY30" fmla="*/ 559519 h 929657"/>
              <a:gd name="connsiteX31" fmla="*/ 549699 w 816488"/>
              <a:gd name="connsiteY31" fmla="*/ 560511 h 929657"/>
              <a:gd name="connsiteX32" fmla="*/ 463355 w 816488"/>
              <a:gd name="connsiteY32" fmla="*/ 596424 h 929657"/>
              <a:gd name="connsiteX33" fmla="*/ 341098 w 816488"/>
              <a:gd name="connsiteY33" fmla="*/ 474167 h 929657"/>
              <a:gd name="connsiteX34" fmla="*/ 463355 w 816488"/>
              <a:gd name="connsiteY34" fmla="*/ 351910 h 929657"/>
              <a:gd name="connsiteX35" fmla="*/ 520815 w 816488"/>
              <a:gd name="connsiteY35" fmla="*/ 366581 h 929657"/>
              <a:gd name="connsiteX36" fmla="*/ 716426 w 816488"/>
              <a:gd name="connsiteY36" fmla="*/ 170970 h 929657"/>
              <a:gd name="connsiteX37" fmla="*/ 709090 w 816488"/>
              <a:gd name="connsiteY37" fmla="*/ 107397 h 92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16488" h="929657">
                <a:moveTo>
                  <a:pt x="464577" y="180751"/>
                </a:moveTo>
                <a:cubicBezTo>
                  <a:pt x="514702" y="180751"/>
                  <a:pt x="561159" y="192977"/>
                  <a:pt x="602726" y="214983"/>
                </a:cubicBezTo>
                <a:lnTo>
                  <a:pt x="547712" y="269999"/>
                </a:lnTo>
                <a:cubicBezTo>
                  <a:pt x="522037" y="260218"/>
                  <a:pt x="493918" y="254106"/>
                  <a:pt x="464577" y="254106"/>
                </a:cubicBezTo>
                <a:cubicBezTo>
                  <a:pt x="343542" y="254106"/>
                  <a:pt x="244515" y="353133"/>
                  <a:pt x="244515" y="474168"/>
                </a:cubicBezTo>
                <a:cubicBezTo>
                  <a:pt x="244515" y="595202"/>
                  <a:pt x="343542" y="694230"/>
                  <a:pt x="464577" y="694230"/>
                </a:cubicBezTo>
                <a:lnTo>
                  <a:pt x="487401" y="691911"/>
                </a:lnTo>
                <a:lnTo>
                  <a:pt x="452016" y="766308"/>
                </a:lnTo>
                <a:lnTo>
                  <a:pt x="405636" y="761596"/>
                </a:lnTo>
                <a:cubicBezTo>
                  <a:pt x="272251" y="734116"/>
                  <a:pt x="171160" y="615375"/>
                  <a:pt x="171160" y="474168"/>
                </a:cubicBezTo>
                <a:cubicBezTo>
                  <a:pt x="171160" y="312788"/>
                  <a:pt x="303197" y="180751"/>
                  <a:pt x="464577" y="180751"/>
                </a:cubicBezTo>
                <a:close/>
                <a:moveTo>
                  <a:pt x="464576" y="9591"/>
                </a:moveTo>
                <a:cubicBezTo>
                  <a:pt x="544044" y="9591"/>
                  <a:pt x="617397" y="29152"/>
                  <a:pt x="683416" y="63384"/>
                </a:cubicBezTo>
                <a:lnTo>
                  <a:pt x="674859" y="71943"/>
                </a:lnTo>
                <a:lnTo>
                  <a:pt x="657742" y="89058"/>
                </a:lnTo>
                <a:lnTo>
                  <a:pt x="661410" y="113510"/>
                </a:lnTo>
                <a:lnTo>
                  <a:pt x="663856" y="137961"/>
                </a:lnTo>
                <a:cubicBezTo>
                  <a:pt x="605172" y="102507"/>
                  <a:pt x="536708" y="82946"/>
                  <a:pt x="464576" y="82946"/>
                </a:cubicBezTo>
                <a:cubicBezTo>
                  <a:pt x="249405" y="82946"/>
                  <a:pt x="73355" y="258996"/>
                  <a:pt x="73355" y="474167"/>
                </a:cubicBezTo>
                <a:cubicBezTo>
                  <a:pt x="73355" y="662443"/>
                  <a:pt x="208143" y="820766"/>
                  <a:pt x="385988" y="857405"/>
                </a:cubicBezTo>
                <a:lnTo>
                  <a:pt x="407642" y="859605"/>
                </a:lnTo>
                <a:lnTo>
                  <a:pt x="374324" y="929657"/>
                </a:lnTo>
                <a:lnTo>
                  <a:pt x="370902" y="929312"/>
                </a:lnTo>
                <a:cubicBezTo>
                  <a:pt x="159126" y="886021"/>
                  <a:pt x="0" y="698815"/>
                  <a:pt x="0" y="474167"/>
                </a:cubicBezTo>
                <a:cubicBezTo>
                  <a:pt x="0" y="217429"/>
                  <a:pt x="207837" y="9591"/>
                  <a:pt x="464576" y="9591"/>
                </a:cubicBezTo>
                <a:close/>
                <a:moveTo>
                  <a:pt x="816488" y="0"/>
                </a:moveTo>
                <a:lnTo>
                  <a:pt x="659025" y="331067"/>
                </a:lnTo>
                <a:lnTo>
                  <a:pt x="572163" y="417929"/>
                </a:lnTo>
                <a:cubicBezTo>
                  <a:pt x="580721" y="435046"/>
                  <a:pt x="585611" y="453384"/>
                  <a:pt x="585611" y="474167"/>
                </a:cubicBezTo>
                <a:lnTo>
                  <a:pt x="581618" y="493818"/>
                </a:lnTo>
                <a:lnTo>
                  <a:pt x="550369" y="559519"/>
                </a:lnTo>
                <a:lnTo>
                  <a:pt x="549699" y="560511"/>
                </a:lnTo>
                <a:cubicBezTo>
                  <a:pt x="527540" y="582671"/>
                  <a:pt x="496976" y="596424"/>
                  <a:pt x="463355" y="596424"/>
                </a:cubicBezTo>
                <a:cubicBezTo>
                  <a:pt x="396114" y="596424"/>
                  <a:pt x="341098" y="541409"/>
                  <a:pt x="341098" y="474167"/>
                </a:cubicBezTo>
                <a:cubicBezTo>
                  <a:pt x="341098" y="406926"/>
                  <a:pt x="396114" y="351910"/>
                  <a:pt x="463355" y="351910"/>
                </a:cubicBezTo>
                <a:cubicBezTo>
                  <a:pt x="484138" y="351910"/>
                  <a:pt x="503700" y="358023"/>
                  <a:pt x="520815" y="366581"/>
                </a:cubicBezTo>
                <a:lnTo>
                  <a:pt x="716426" y="170970"/>
                </a:lnTo>
                <a:lnTo>
                  <a:pt x="709090" y="107397"/>
                </a:lnTo>
                <a:close/>
              </a:path>
            </a:pathLst>
          </a:custGeom>
          <a:solidFill>
            <a:srgbClr val="FF831D"/>
          </a:solidFill>
          <a:ln w="11708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2A8D12E-C71C-F6ED-AB4B-419F1CD6C550}"/>
              </a:ext>
            </a:extLst>
          </p:cNvPr>
          <p:cNvSpPr/>
          <p:nvPr/>
        </p:nvSpPr>
        <p:spPr>
          <a:xfrm>
            <a:off x="3442826" y="3585412"/>
            <a:ext cx="2580506" cy="2069769"/>
          </a:xfrm>
          <a:custGeom>
            <a:avLst/>
            <a:gdLst>
              <a:gd name="connsiteX0" fmla="*/ 984423 w 2580506"/>
              <a:gd name="connsiteY0" fmla="*/ 0 h 2069769"/>
              <a:gd name="connsiteX1" fmla="*/ 2580506 w 2580506"/>
              <a:gd name="connsiteY1" fmla="*/ 0 h 2069769"/>
              <a:gd name="connsiteX2" fmla="*/ 1596082 w 2580506"/>
              <a:gd name="connsiteY2" fmla="*/ 2069769 h 2069769"/>
              <a:gd name="connsiteX3" fmla="*/ 0 w 2580506"/>
              <a:gd name="connsiteY3" fmla="*/ 2069769 h 20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506" h="2069769">
                <a:moveTo>
                  <a:pt x="984423" y="0"/>
                </a:moveTo>
                <a:lnTo>
                  <a:pt x="2580506" y="0"/>
                </a:lnTo>
                <a:lnTo>
                  <a:pt x="1596082" y="2069769"/>
                </a:lnTo>
                <a:lnTo>
                  <a:pt x="0" y="20697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F6156A3-B439-7D56-6A6B-6AAE94EFE25C}"/>
              </a:ext>
            </a:extLst>
          </p:cNvPr>
          <p:cNvSpPr/>
          <p:nvPr/>
        </p:nvSpPr>
        <p:spPr>
          <a:xfrm>
            <a:off x="6161431" y="1202820"/>
            <a:ext cx="2580506" cy="2069769"/>
          </a:xfrm>
          <a:custGeom>
            <a:avLst/>
            <a:gdLst>
              <a:gd name="connsiteX0" fmla="*/ 984423 w 2580506"/>
              <a:gd name="connsiteY0" fmla="*/ 0 h 2069769"/>
              <a:gd name="connsiteX1" fmla="*/ 2580506 w 2580506"/>
              <a:gd name="connsiteY1" fmla="*/ 0 h 2069769"/>
              <a:gd name="connsiteX2" fmla="*/ 1596082 w 2580506"/>
              <a:gd name="connsiteY2" fmla="*/ 2069769 h 2069769"/>
              <a:gd name="connsiteX3" fmla="*/ 0 w 2580506"/>
              <a:gd name="connsiteY3" fmla="*/ 2069769 h 20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506" h="2069769">
                <a:moveTo>
                  <a:pt x="984423" y="0"/>
                </a:moveTo>
                <a:lnTo>
                  <a:pt x="2580506" y="0"/>
                </a:lnTo>
                <a:lnTo>
                  <a:pt x="1596082" y="2069769"/>
                </a:lnTo>
                <a:lnTo>
                  <a:pt x="0" y="20697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E989C508-EBA6-0DBD-C7C5-3BD74EFB56F5}"/>
              </a:ext>
            </a:extLst>
          </p:cNvPr>
          <p:cNvSpPr/>
          <p:nvPr/>
        </p:nvSpPr>
        <p:spPr>
          <a:xfrm>
            <a:off x="4962792" y="1046409"/>
            <a:ext cx="2266416" cy="4765183"/>
          </a:xfrm>
          <a:custGeom>
            <a:avLst/>
            <a:gdLst>
              <a:gd name="connsiteX0" fmla="*/ 0 w 6044484"/>
              <a:gd name="connsiteY0" fmla="*/ 4765183 h 4765183"/>
              <a:gd name="connsiteX1" fmla="*/ 2266416 w 6044484"/>
              <a:gd name="connsiteY1" fmla="*/ 0 h 4765183"/>
              <a:gd name="connsiteX2" fmla="*/ 6044484 w 6044484"/>
              <a:gd name="connsiteY2" fmla="*/ 0 h 4765183"/>
              <a:gd name="connsiteX3" fmla="*/ 3778068 w 6044484"/>
              <a:gd name="connsiteY3" fmla="*/ 4765183 h 4765183"/>
              <a:gd name="connsiteX4" fmla="*/ 0 w 6044484"/>
              <a:gd name="connsiteY4" fmla="*/ 4765183 h 4765183"/>
              <a:gd name="connsiteX0" fmla="*/ 6044484 w 6135924"/>
              <a:gd name="connsiteY0" fmla="*/ 0 h 4765183"/>
              <a:gd name="connsiteX1" fmla="*/ 3778068 w 6135924"/>
              <a:gd name="connsiteY1" fmla="*/ 4765183 h 4765183"/>
              <a:gd name="connsiteX2" fmla="*/ 0 w 6135924"/>
              <a:gd name="connsiteY2" fmla="*/ 4765183 h 4765183"/>
              <a:gd name="connsiteX3" fmla="*/ 2266416 w 6135924"/>
              <a:gd name="connsiteY3" fmla="*/ 0 h 4765183"/>
              <a:gd name="connsiteX4" fmla="*/ 6135924 w 6135924"/>
              <a:gd name="connsiteY4" fmla="*/ 91440 h 4765183"/>
              <a:gd name="connsiteX0" fmla="*/ 6044484 w 6044484"/>
              <a:gd name="connsiteY0" fmla="*/ 0 h 4765183"/>
              <a:gd name="connsiteX1" fmla="*/ 3778068 w 6044484"/>
              <a:gd name="connsiteY1" fmla="*/ 4765183 h 4765183"/>
              <a:gd name="connsiteX2" fmla="*/ 0 w 6044484"/>
              <a:gd name="connsiteY2" fmla="*/ 4765183 h 4765183"/>
              <a:gd name="connsiteX3" fmla="*/ 2266416 w 6044484"/>
              <a:gd name="connsiteY3" fmla="*/ 0 h 4765183"/>
              <a:gd name="connsiteX0" fmla="*/ 3778068 w 3778068"/>
              <a:gd name="connsiteY0" fmla="*/ 4765183 h 4765183"/>
              <a:gd name="connsiteX1" fmla="*/ 0 w 3778068"/>
              <a:gd name="connsiteY1" fmla="*/ 4765183 h 4765183"/>
              <a:gd name="connsiteX2" fmla="*/ 2266416 w 3778068"/>
              <a:gd name="connsiteY2" fmla="*/ 0 h 4765183"/>
              <a:gd name="connsiteX0" fmla="*/ 0 w 2266416"/>
              <a:gd name="connsiteY0" fmla="*/ 4765183 h 4765183"/>
              <a:gd name="connsiteX1" fmla="*/ 2266416 w 2266416"/>
              <a:gd name="connsiteY1" fmla="*/ 0 h 476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6416" h="4765183">
                <a:moveTo>
                  <a:pt x="0" y="4765183"/>
                </a:moveTo>
                <a:lnTo>
                  <a:pt x="2266416" y="0"/>
                </a:lnTo>
              </a:path>
            </a:pathLst>
          </a:custGeom>
          <a:noFill/>
          <a:ln w="31750" cap="rnd">
            <a:solidFill>
              <a:srgbClr val="FF831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45DE71-5275-2DE6-D81E-6BFD5EE0D495}"/>
              </a:ext>
            </a:extLst>
          </p:cNvPr>
          <p:cNvSpPr txBox="1"/>
          <p:nvPr/>
        </p:nvSpPr>
        <p:spPr>
          <a:xfrm>
            <a:off x="6977919" y="1753059"/>
            <a:ext cx="4812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badi" panose="020B0604020104020204" pitchFamily="34" charset="0"/>
              </a:rPr>
              <a:t>Information Structure</a:t>
            </a:r>
            <a:endParaRPr lang="en-ID" sz="4000" b="1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8F60ED-99F1-498F-4B08-0B09195CC8E7}"/>
              </a:ext>
            </a:extLst>
          </p:cNvPr>
          <p:cNvSpPr txBox="1"/>
          <p:nvPr/>
        </p:nvSpPr>
        <p:spPr>
          <a:xfrm>
            <a:off x="93526" y="4411572"/>
            <a:ext cx="5277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badi" panose="020B0604020104020204" pitchFamily="34" charset="0"/>
              </a:rPr>
              <a:t>Information Structure</a:t>
            </a:r>
            <a:endParaRPr lang="en-ID" sz="4400" b="1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20FDE1-AD86-C629-657A-8CD8253F55F9}"/>
              </a:ext>
            </a:extLst>
          </p:cNvPr>
          <p:cNvGrpSpPr/>
          <p:nvPr/>
        </p:nvGrpSpPr>
        <p:grpSpPr>
          <a:xfrm>
            <a:off x="6613965" y="3782135"/>
            <a:ext cx="4180286" cy="553998"/>
            <a:chOff x="782506" y="1361131"/>
            <a:chExt cx="4180286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BECACA-3048-DE45-4EAA-3E6437FC55F1}"/>
                </a:ext>
              </a:extLst>
            </p:cNvPr>
            <p:cNvSpPr txBox="1"/>
            <p:nvPr/>
          </p:nvSpPr>
          <p:spPr>
            <a:xfrm>
              <a:off x="1490189" y="1407298"/>
              <a:ext cx="3472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29261B"/>
                  </a:solidFill>
                  <a:effectLst/>
                  <a:latin typeface="Abadi" panose="020B0604020104020204" pitchFamily="34" charset="0"/>
                </a:rPr>
                <a:t>Organization and storage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CA0362-A0D8-E831-7D09-FF860770873B}"/>
                </a:ext>
              </a:extLst>
            </p:cNvPr>
            <p:cNvSpPr txBox="1"/>
            <p:nvPr/>
          </p:nvSpPr>
          <p:spPr>
            <a:xfrm>
              <a:off x="782506" y="1361131"/>
              <a:ext cx="72648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01.</a:t>
              </a:r>
              <a:endParaRPr lang="en-ID" sz="3000" b="1" dirty="0">
                <a:solidFill>
                  <a:srgbClr val="FF831D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1CBFE1-2CE5-0A30-EF39-1FC88759E73A}"/>
              </a:ext>
            </a:extLst>
          </p:cNvPr>
          <p:cNvGrpSpPr/>
          <p:nvPr/>
        </p:nvGrpSpPr>
        <p:grpSpPr>
          <a:xfrm>
            <a:off x="6613965" y="4365405"/>
            <a:ext cx="4180286" cy="553998"/>
            <a:chOff x="782506" y="1361131"/>
            <a:chExt cx="4180286" cy="553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66322E-FBC2-50DF-DAA8-A7964426A303}"/>
                </a:ext>
              </a:extLst>
            </p:cNvPr>
            <p:cNvSpPr txBox="1"/>
            <p:nvPr/>
          </p:nvSpPr>
          <p:spPr>
            <a:xfrm>
              <a:off x="1490189" y="1407298"/>
              <a:ext cx="3472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29261B"/>
                  </a:solidFill>
                  <a:effectLst/>
                  <a:latin typeface="Abadi" panose="020B0604020104020204" pitchFamily="34" charset="0"/>
                </a:rPr>
                <a:t>Hierarchical arrangement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858C69-4B82-4000-3D34-46492ED9F474}"/>
                </a:ext>
              </a:extLst>
            </p:cNvPr>
            <p:cNvSpPr txBox="1"/>
            <p:nvPr/>
          </p:nvSpPr>
          <p:spPr>
            <a:xfrm>
              <a:off x="782506" y="1361131"/>
              <a:ext cx="72648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02.</a:t>
              </a:r>
              <a:endParaRPr lang="en-ID" sz="3000" b="1" dirty="0">
                <a:solidFill>
                  <a:srgbClr val="FF831D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534D17-DD7B-F714-EE24-0EFD6B3CBDB7}"/>
              </a:ext>
            </a:extLst>
          </p:cNvPr>
          <p:cNvGrpSpPr/>
          <p:nvPr/>
        </p:nvGrpSpPr>
        <p:grpSpPr>
          <a:xfrm>
            <a:off x="6613965" y="4948675"/>
            <a:ext cx="4180286" cy="553998"/>
            <a:chOff x="782506" y="1361131"/>
            <a:chExt cx="4180286" cy="5539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E6D9D8-9142-08B1-4F65-726844AF5BC3}"/>
                </a:ext>
              </a:extLst>
            </p:cNvPr>
            <p:cNvSpPr txBox="1"/>
            <p:nvPr/>
          </p:nvSpPr>
          <p:spPr>
            <a:xfrm>
              <a:off x="1490189" y="1407298"/>
              <a:ext cx="3472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rgbClr val="29261B"/>
                  </a:solidFill>
                  <a:effectLst/>
                  <a:latin typeface="Abadi" panose="020B0604020104020204" pitchFamily="34" charset="0"/>
                </a:rPr>
                <a:t>Relational links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C42FA2-31A3-E61E-7177-1FCACFD170EF}"/>
                </a:ext>
              </a:extLst>
            </p:cNvPr>
            <p:cNvSpPr txBox="1"/>
            <p:nvPr/>
          </p:nvSpPr>
          <p:spPr>
            <a:xfrm>
              <a:off x="782506" y="1361131"/>
              <a:ext cx="72648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03.</a:t>
              </a:r>
              <a:endParaRPr lang="en-ID" sz="3000" b="1" dirty="0">
                <a:solidFill>
                  <a:srgbClr val="FF831D"/>
                </a:solidFill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6826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7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7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46175-1C53-36B8-6234-009188CBFD6C}"/>
              </a:ext>
            </a:extLst>
          </p:cNvPr>
          <p:cNvGrpSpPr/>
          <p:nvPr/>
        </p:nvGrpSpPr>
        <p:grpSpPr>
          <a:xfrm>
            <a:off x="5505450" y="0"/>
            <a:ext cx="6686550" cy="6858001"/>
            <a:chOff x="5505450" y="0"/>
            <a:chExt cx="6686550" cy="685800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03282CD-31C9-7031-E600-C15CBDCC4B98}"/>
                </a:ext>
              </a:extLst>
            </p:cNvPr>
            <p:cNvSpPr/>
            <p:nvPr/>
          </p:nvSpPr>
          <p:spPr>
            <a:xfrm>
              <a:off x="5505450" y="1"/>
              <a:ext cx="6686550" cy="6858000"/>
            </a:xfrm>
            <a:custGeom>
              <a:avLst/>
              <a:gdLst>
                <a:gd name="connsiteX0" fmla="*/ 1714500 w 6686550"/>
                <a:gd name="connsiteY0" fmla="*/ 0 h 6858000"/>
                <a:gd name="connsiteX1" fmla="*/ 6686550 w 6686550"/>
                <a:gd name="connsiteY1" fmla="*/ 0 h 6858000"/>
                <a:gd name="connsiteX2" fmla="*/ 6686550 w 6686550"/>
                <a:gd name="connsiteY2" fmla="*/ 6858000 h 6858000"/>
                <a:gd name="connsiteX3" fmla="*/ 0 w 668655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6550" h="6858000">
                  <a:moveTo>
                    <a:pt x="1714500" y="0"/>
                  </a:moveTo>
                  <a:lnTo>
                    <a:pt x="6686550" y="0"/>
                  </a:lnTo>
                  <a:lnTo>
                    <a:pt x="66865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831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A9B671-6F75-7BE8-8B97-8F43E2FB6C78}"/>
                </a:ext>
              </a:extLst>
            </p:cNvPr>
            <p:cNvSpPr/>
            <p:nvPr/>
          </p:nvSpPr>
          <p:spPr>
            <a:xfrm>
              <a:off x="6076950" y="0"/>
              <a:ext cx="6115050" cy="6858000"/>
            </a:xfrm>
            <a:custGeom>
              <a:avLst/>
              <a:gdLst>
                <a:gd name="connsiteX0" fmla="*/ 1714500 w 6115050"/>
                <a:gd name="connsiteY0" fmla="*/ 0 h 6858000"/>
                <a:gd name="connsiteX1" fmla="*/ 6115050 w 6115050"/>
                <a:gd name="connsiteY1" fmla="*/ 0 h 6858000"/>
                <a:gd name="connsiteX2" fmla="*/ 6115050 w 6115050"/>
                <a:gd name="connsiteY2" fmla="*/ 6858000 h 6858000"/>
                <a:gd name="connsiteX3" fmla="*/ 0 w 611505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050" h="6858000">
                  <a:moveTo>
                    <a:pt x="1714500" y="0"/>
                  </a:moveTo>
                  <a:lnTo>
                    <a:pt x="6115050" y="0"/>
                  </a:lnTo>
                  <a:lnTo>
                    <a:pt x="61150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831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5EF5B7-EBCD-BB87-728C-0F116C3C01D8}"/>
              </a:ext>
            </a:extLst>
          </p:cNvPr>
          <p:cNvSpPr txBox="1"/>
          <p:nvPr/>
        </p:nvSpPr>
        <p:spPr>
          <a:xfrm>
            <a:off x="7136729" y="224724"/>
            <a:ext cx="51317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b="0" i="0" dirty="0">
                <a:solidFill>
                  <a:schemeClr val="bg1"/>
                </a:solidFill>
                <a:effectLst/>
                <a:latin typeface="-apple-system"/>
              </a:rPr>
              <a:t>Information</a:t>
            </a:r>
            <a:r>
              <a:rPr lang="en-US" sz="5400" b="0" i="0" dirty="0">
                <a:solidFill>
                  <a:srgbClr val="29261B"/>
                </a:solidFill>
                <a:effectLst/>
                <a:latin typeface="-apple-system"/>
              </a:rPr>
              <a:t> </a:t>
            </a:r>
          </a:p>
          <a:p>
            <a:pPr algn="r"/>
            <a:r>
              <a:rPr lang="en-US" sz="5400" b="0" i="0" dirty="0">
                <a:solidFill>
                  <a:srgbClr val="29261B"/>
                </a:solidFill>
                <a:effectLst/>
                <a:latin typeface="-apple-system"/>
              </a:rPr>
              <a:t>Processing Stages</a:t>
            </a:r>
            <a:endParaRPr lang="en-ID" sz="5400" b="1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629CC-393B-9B8D-F775-CB35E7CE7318}"/>
              </a:ext>
            </a:extLst>
          </p:cNvPr>
          <p:cNvSpPr txBox="1"/>
          <p:nvPr/>
        </p:nvSpPr>
        <p:spPr>
          <a:xfrm>
            <a:off x="7251403" y="1979050"/>
            <a:ext cx="49024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Collection and input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Processing and transformation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Storage and retrieval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Output and presentation</a:t>
            </a:r>
          </a:p>
        </p:txBody>
      </p:sp>
      <p:pic>
        <p:nvPicPr>
          <p:cNvPr id="2" name="Picture 1" descr="The Information Processing Cycle - CSE AND EEE HELP">
            <a:extLst>
              <a:ext uri="{FF2B5EF4-FFF2-40B4-BE49-F238E27FC236}">
                <a16:creationId xmlns:a16="http://schemas.microsoft.com/office/drawing/2014/main" id="{1AC0B4D2-BACC-E42C-09F6-0A50AEC02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82" y="4079405"/>
            <a:ext cx="5696585" cy="224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708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BF89431-5FA8-4997-80AF-E18305D99A1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1" r="25071"/>
          <a:stretch>
            <a:fillRect/>
          </a:stretch>
        </p:blipFill>
        <p:spPr>
          <a:xfrm>
            <a:off x="8013510" y="2042473"/>
            <a:ext cx="2265529" cy="3411940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A3C83BC-16EF-429A-42F0-94C42B8E99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3" r="27933"/>
          <a:stretch>
            <a:fillRect/>
          </a:stretch>
        </p:blipFill>
        <p:spPr>
          <a:xfrm>
            <a:off x="4963235" y="2042473"/>
            <a:ext cx="2265529" cy="3411940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0E45A06-17A3-3918-01F4-FE94365056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" r="-1361"/>
          <a:stretch/>
        </p:blipFill>
        <p:spPr>
          <a:xfrm>
            <a:off x="1912962" y="2042473"/>
            <a:ext cx="2265529" cy="341194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EF13C-D15A-63CC-2443-56D5F48C0633}"/>
              </a:ext>
            </a:extLst>
          </p:cNvPr>
          <p:cNvSpPr txBox="1"/>
          <p:nvPr/>
        </p:nvSpPr>
        <p:spPr>
          <a:xfrm>
            <a:off x="693975" y="190656"/>
            <a:ext cx="1080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>
                <a:solidFill>
                  <a:srgbClr val="29261B"/>
                </a:solidFill>
                <a:effectLst/>
                <a:latin typeface="-apple-system"/>
              </a:rPr>
              <a:t>Objectives of Reading Information Systems</a:t>
            </a:r>
            <a:endParaRPr lang="en-ID" sz="4800" b="1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EAFB66-927E-F046-03D9-17B8A6A15790}"/>
              </a:ext>
            </a:extLst>
          </p:cNvPr>
          <p:cNvSpPr/>
          <p:nvPr/>
        </p:nvSpPr>
        <p:spPr>
          <a:xfrm>
            <a:off x="1912959" y="3629025"/>
            <a:ext cx="2265530" cy="1825388"/>
          </a:xfrm>
          <a:prstGeom prst="rect">
            <a:avLst/>
          </a:prstGeom>
          <a:gradFill>
            <a:gsLst>
              <a:gs pos="21000">
                <a:schemeClr val="tx1">
                  <a:alpha val="0"/>
                </a:schemeClr>
              </a:gs>
              <a:gs pos="75000">
                <a:schemeClr val="tx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95FF69-8FC2-949E-A862-F3D8926ABE64}"/>
              </a:ext>
            </a:extLst>
          </p:cNvPr>
          <p:cNvSpPr/>
          <p:nvPr/>
        </p:nvSpPr>
        <p:spPr>
          <a:xfrm>
            <a:off x="4963234" y="3629025"/>
            <a:ext cx="2265530" cy="1825388"/>
          </a:xfrm>
          <a:prstGeom prst="rect">
            <a:avLst/>
          </a:prstGeom>
          <a:gradFill>
            <a:gsLst>
              <a:gs pos="21000">
                <a:schemeClr val="tx1">
                  <a:alpha val="0"/>
                </a:schemeClr>
              </a:gs>
              <a:gs pos="75000">
                <a:schemeClr val="tx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53DF30-F4CF-8AF4-E003-C4DA3F046666}"/>
              </a:ext>
            </a:extLst>
          </p:cNvPr>
          <p:cNvSpPr/>
          <p:nvPr/>
        </p:nvSpPr>
        <p:spPr>
          <a:xfrm>
            <a:off x="8013509" y="3629025"/>
            <a:ext cx="2265530" cy="1825388"/>
          </a:xfrm>
          <a:prstGeom prst="rect">
            <a:avLst/>
          </a:prstGeom>
          <a:gradFill>
            <a:gsLst>
              <a:gs pos="21000">
                <a:schemeClr val="tx1">
                  <a:alpha val="0"/>
                </a:schemeClr>
              </a:gs>
              <a:gs pos="75000">
                <a:schemeClr val="tx1"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B94B9C-B005-A8D1-4637-975553021A8E}"/>
              </a:ext>
            </a:extLst>
          </p:cNvPr>
          <p:cNvSpPr txBox="1"/>
          <p:nvPr/>
        </p:nvSpPr>
        <p:spPr>
          <a:xfrm>
            <a:off x="1868781" y="5004864"/>
            <a:ext cx="273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Identifying User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N</a:t>
            </a:r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eeds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C9D364-2226-BEDB-BD91-25CFAD4AFEDD}"/>
              </a:ext>
            </a:extLst>
          </p:cNvPr>
          <p:cNvSpPr txBox="1"/>
          <p:nvPr/>
        </p:nvSpPr>
        <p:spPr>
          <a:xfrm>
            <a:off x="5129684" y="50015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Finding solutions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A61DC0-FAE4-E92F-51E5-02894F33CDF1}"/>
              </a:ext>
            </a:extLst>
          </p:cNvPr>
          <p:cNvSpPr txBox="1"/>
          <p:nvPr/>
        </p:nvSpPr>
        <p:spPr>
          <a:xfrm>
            <a:off x="8110573" y="4678368"/>
            <a:ext cx="207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Enhancing decision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making efficiency</a:t>
            </a:r>
          </a:p>
        </p:txBody>
      </p:sp>
    </p:spTree>
    <p:extLst>
      <p:ext uri="{BB962C8B-B14F-4D97-AF65-F5344CB8AC3E}">
        <p14:creationId xmlns:p14="http://schemas.microsoft.com/office/powerpoint/2010/main" val="267612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2" grpId="0"/>
      <p:bldP spid="36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129F345-76CB-F925-1784-E334CD9D78EC}"/>
              </a:ext>
            </a:extLst>
          </p:cNvPr>
          <p:cNvGrpSpPr/>
          <p:nvPr/>
        </p:nvGrpSpPr>
        <p:grpSpPr>
          <a:xfrm>
            <a:off x="5421814" y="4361365"/>
            <a:ext cx="2728896" cy="1455635"/>
            <a:chOff x="5421814" y="3938283"/>
            <a:chExt cx="2728896" cy="145563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AEFF984-2D04-909C-4518-2439C4BAB316}"/>
                </a:ext>
              </a:extLst>
            </p:cNvPr>
            <p:cNvSpPr txBox="1"/>
            <p:nvPr/>
          </p:nvSpPr>
          <p:spPr>
            <a:xfrm>
              <a:off x="5421814" y="4690780"/>
              <a:ext cx="2501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03. </a:t>
              </a:r>
              <a:r>
                <a:rPr lang="en-US" sz="2000" b="0" i="0" dirty="0">
                  <a:solidFill>
                    <a:srgbClr val="29261B"/>
                  </a:solidFill>
                  <a:effectLst/>
                  <a:latin typeface="Abadi" panose="020B0604020104020204" pitchFamily="34" charset="0"/>
                </a:rPr>
                <a:t>In-depth reading</a:t>
              </a:r>
              <a:r>
                <a:rPr lang="en-US" sz="2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.</a:t>
              </a:r>
              <a:endParaRPr lang="en-ID" sz="2000" b="1" dirty="0">
                <a:solidFill>
                  <a:srgbClr val="FF831D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301D50B-D782-E37A-31BB-343385E6C277}"/>
                </a:ext>
              </a:extLst>
            </p:cNvPr>
            <p:cNvSpPr txBox="1"/>
            <p:nvPr/>
          </p:nvSpPr>
          <p:spPr>
            <a:xfrm>
              <a:off x="5421814" y="5086141"/>
              <a:ext cx="2728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0" i="0" dirty="0">
                  <a:solidFill>
                    <a:srgbClr val="29261B"/>
                  </a:solidFill>
                  <a:effectLst/>
                  <a:latin typeface="Abadi" panose="020B0604020104020204" pitchFamily="34" charset="0"/>
                </a:rPr>
                <a:t>Comprehensive understanding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1691F7-1F95-AF66-45A3-777B6804B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814" y="3938283"/>
              <a:ext cx="630285" cy="63028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D4F90B-67B8-F3B1-735C-03D711AE4CCA}"/>
              </a:ext>
            </a:extLst>
          </p:cNvPr>
          <p:cNvGrpSpPr/>
          <p:nvPr/>
        </p:nvGrpSpPr>
        <p:grpSpPr>
          <a:xfrm>
            <a:off x="5421814" y="2326537"/>
            <a:ext cx="2728896" cy="1358302"/>
            <a:chOff x="5421814" y="1125527"/>
            <a:chExt cx="2728896" cy="135830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F01D46-9667-0865-65D1-382598FAC03C}"/>
                </a:ext>
              </a:extLst>
            </p:cNvPr>
            <p:cNvSpPr txBox="1"/>
            <p:nvPr/>
          </p:nvSpPr>
          <p:spPr>
            <a:xfrm>
              <a:off x="5421814" y="1780691"/>
              <a:ext cx="17443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01. </a:t>
              </a:r>
              <a:r>
                <a:rPr lang="en-US" sz="2000" b="0" i="0" dirty="0">
                  <a:solidFill>
                    <a:srgbClr val="29261B"/>
                  </a:solidFill>
                  <a:effectLst/>
                  <a:latin typeface="Abadi" panose="020B0604020104020204" pitchFamily="34" charset="0"/>
                </a:rPr>
                <a:t>Skimming</a:t>
              </a:r>
              <a:r>
                <a:rPr lang="en-US" sz="2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.</a:t>
              </a:r>
              <a:endParaRPr lang="en-ID" sz="2000" b="1" dirty="0">
                <a:solidFill>
                  <a:srgbClr val="FF831D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D804C8-FBE8-3DFD-CEBB-87E6380DC9EE}"/>
                </a:ext>
              </a:extLst>
            </p:cNvPr>
            <p:cNvSpPr txBox="1"/>
            <p:nvPr/>
          </p:nvSpPr>
          <p:spPr>
            <a:xfrm>
              <a:off x="5421814" y="2176052"/>
              <a:ext cx="2728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0" i="0" dirty="0">
                  <a:solidFill>
                    <a:srgbClr val="29261B"/>
                  </a:solidFill>
                  <a:effectLst/>
                  <a:latin typeface="Abadi" panose="020B0604020104020204" pitchFamily="34" charset="0"/>
                </a:rPr>
                <a:t>Quick overview of main ideas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DC800D-3D2C-E052-701A-57B2CC529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814" y="1125527"/>
              <a:ext cx="630285" cy="63028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363EC3-F01E-AB11-9974-6F799F524638}"/>
              </a:ext>
            </a:extLst>
          </p:cNvPr>
          <p:cNvGrpSpPr/>
          <p:nvPr/>
        </p:nvGrpSpPr>
        <p:grpSpPr>
          <a:xfrm>
            <a:off x="8775440" y="2326537"/>
            <a:ext cx="2728896" cy="1353553"/>
            <a:chOff x="8775440" y="1125527"/>
            <a:chExt cx="2728896" cy="135355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A9DEAA-66A5-3AB2-3BBE-294695365CD9}"/>
                </a:ext>
              </a:extLst>
            </p:cNvPr>
            <p:cNvSpPr txBox="1"/>
            <p:nvPr/>
          </p:nvSpPr>
          <p:spPr>
            <a:xfrm>
              <a:off x="8775440" y="1775942"/>
              <a:ext cx="1667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02. </a:t>
              </a:r>
              <a:r>
                <a:rPr lang="en-US" sz="2000" b="0" i="0" dirty="0">
                  <a:solidFill>
                    <a:srgbClr val="29261B"/>
                  </a:solidFill>
                  <a:effectLst/>
                  <a:latin typeface="Abadi" panose="020B0604020104020204" pitchFamily="34" charset="0"/>
                </a:rPr>
                <a:t>Scanning</a:t>
              </a:r>
              <a:r>
                <a:rPr lang="en-US" sz="2000" b="1" dirty="0">
                  <a:solidFill>
                    <a:srgbClr val="FF831D"/>
                  </a:solidFill>
                  <a:latin typeface="Abadi" panose="020B0604020104020204" pitchFamily="34" charset="0"/>
                </a:rPr>
                <a:t>.</a:t>
              </a:r>
              <a:endParaRPr lang="en-ID" sz="2000" b="1" dirty="0">
                <a:solidFill>
                  <a:srgbClr val="FF831D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65AE72-A7C5-FE03-3687-CF313EE592A9}"/>
                </a:ext>
              </a:extLst>
            </p:cNvPr>
            <p:cNvSpPr txBox="1"/>
            <p:nvPr/>
          </p:nvSpPr>
          <p:spPr>
            <a:xfrm>
              <a:off x="8775440" y="2171303"/>
              <a:ext cx="2728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b="0" i="0" dirty="0">
                  <a:solidFill>
                    <a:srgbClr val="29261B"/>
                  </a:solidFill>
                  <a:effectLst/>
                  <a:latin typeface="Abadi" panose="020B0604020104020204" pitchFamily="34" charset="0"/>
                </a:rPr>
                <a:t>Searching for specific details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9B0191-9C60-011C-B260-619805E7B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440" y="1125527"/>
              <a:ext cx="630285" cy="630285"/>
            </a:xfrm>
            <a:prstGeom prst="rect">
              <a:avLst/>
            </a:prstGeom>
          </p:spPr>
        </p:pic>
      </p:grp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4AB45A8-5A24-26E1-31E6-71C6B6F8BA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" r="2147"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A00D75-7B5D-33B2-09CD-E10968B4A3DA}"/>
              </a:ext>
            </a:extLst>
          </p:cNvPr>
          <p:cNvSpPr txBox="1"/>
          <p:nvPr/>
        </p:nvSpPr>
        <p:spPr>
          <a:xfrm>
            <a:off x="5359199" y="137080"/>
            <a:ext cx="4709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0" i="0" dirty="0">
                <a:solidFill>
                  <a:srgbClr val="29261B"/>
                </a:solidFill>
                <a:effectLst/>
                <a:latin typeface="Abadi" panose="020B0604020104020204" pitchFamily="34" charset="0"/>
              </a:rPr>
              <a:t>Reading </a:t>
            </a:r>
            <a:r>
              <a:rPr lang="en-US" sz="4400" b="0" i="0" dirty="0">
                <a:solidFill>
                  <a:srgbClr val="FF831D"/>
                </a:solidFill>
                <a:effectLst/>
                <a:latin typeface="Abadi" panose="020B0604020104020204" pitchFamily="34" charset="0"/>
              </a:rPr>
              <a:t>Strategies</a:t>
            </a:r>
            <a:endParaRPr lang="en-ID" sz="4400" b="1" dirty="0">
              <a:solidFill>
                <a:srgbClr val="FF831D"/>
              </a:solidFill>
              <a:latin typeface="Abadi" panose="020B0604020104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A9EA46-E804-F7E1-A81A-D03932A3024E}"/>
              </a:ext>
            </a:extLst>
          </p:cNvPr>
          <p:cNvCxnSpPr>
            <a:cxnSpLocks/>
          </p:cNvCxnSpPr>
          <p:nvPr/>
        </p:nvCxnSpPr>
        <p:spPr>
          <a:xfrm>
            <a:off x="4558352" y="605620"/>
            <a:ext cx="0" cy="5646761"/>
          </a:xfrm>
          <a:prstGeom prst="line">
            <a:avLst/>
          </a:prstGeom>
          <a:ln w="38100" cap="rnd">
            <a:solidFill>
              <a:srgbClr val="FF8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76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7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7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2740</TotalTime>
  <Words>227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Abadi</vt:lpstr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Iffan Ramadhan</cp:lastModifiedBy>
  <cp:revision>60</cp:revision>
  <dcterms:created xsi:type="dcterms:W3CDTF">2023-05-13T07:43:35Z</dcterms:created>
  <dcterms:modified xsi:type="dcterms:W3CDTF">2024-03-04T10:02:35Z</dcterms:modified>
</cp:coreProperties>
</file>